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77" r:id="rId5"/>
    <p:sldMasterId id="2147483690" r:id="rId6"/>
    <p:sldMasterId id="2147483707" r:id="rId7"/>
  </p:sldMasterIdLst>
  <p:notesMasterIdLst>
    <p:notesMasterId r:id="rId9"/>
  </p:notesMasterIdLst>
  <p:handoutMasterIdLst>
    <p:handoutMasterId r:id="rId10"/>
  </p:handoutMasterIdLst>
  <p:sldIdLst>
    <p:sldId id="2147476871" r:id="rId8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土居 秀徳（HIDENORI DOI）" initials="土居" lastIdx="1" clrIdx="0">
    <p:extLst>
      <p:ext uri="{19B8F6BF-5375-455C-9EA6-DF929625EA0E}">
        <p15:presenceInfo xmlns:p15="http://schemas.microsoft.com/office/powerpoint/2012/main" userId="S::DOI13@moe.go.jp::689587d1-021a-4b4d-9628-a876c40e12f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5EA045-E334-4CB1-AB3A-35E8912B1526}" v="395" dt="2023-08-24T12:17:19.452"/>
    <p1510:client id="{98E37688-D251-4076-AD78-12B40670AE4B}" v="2" dt="2023-08-24T07:23:09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奥山 航（WATARU OKUYAMA）" userId="S::okuyam09@moe.go.jp::9cd9afae-b570-41de-ab24-2f269c15b934" providerId="AD" clId="Web-{E80A3F5B-7067-45EF-B791-906CA50DF8E7}"/>
    <pc:docChg chg="modSld sldOrd">
      <pc:chgData name="奥山 航（WATARU OKUYAMA）" userId="S::okuyam09@moe.go.jp::9cd9afae-b570-41de-ab24-2f269c15b934" providerId="AD" clId="Web-{E80A3F5B-7067-45EF-B791-906CA50DF8E7}" dt="2023-08-22T09:25:05.921" v="36"/>
      <pc:docMkLst>
        <pc:docMk/>
      </pc:docMkLst>
      <pc:sldChg chg="modSp">
        <pc:chgData name="奥山 航（WATARU OKUYAMA）" userId="S::okuyam09@moe.go.jp::9cd9afae-b570-41de-ab24-2f269c15b934" providerId="AD" clId="Web-{E80A3F5B-7067-45EF-B791-906CA50DF8E7}" dt="2023-08-22T09:19:29.402" v="21"/>
        <pc:sldMkLst>
          <pc:docMk/>
          <pc:sldMk cId="1785005215" sldId="2147476868"/>
        </pc:sldMkLst>
        <pc:graphicFrameChg chg="mod modGraphic">
          <ac:chgData name="奥山 航（WATARU OKUYAMA）" userId="S::okuyam09@moe.go.jp::9cd9afae-b570-41de-ab24-2f269c15b934" providerId="AD" clId="Web-{E80A3F5B-7067-45EF-B791-906CA50DF8E7}" dt="2023-08-22T09:19:29.402" v="21"/>
          <ac:graphicFrameMkLst>
            <pc:docMk/>
            <pc:sldMk cId="1785005215" sldId="2147476868"/>
            <ac:graphicFrameMk id="3" creationId="{99C30C29-90EB-5613-B338-D20FFE3C9326}"/>
          </ac:graphicFrameMkLst>
        </pc:graphicFrameChg>
      </pc:sldChg>
      <pc:sldChg chg="modSp">
        <pc:chgData name="奥山 航（WATARU OKUYAMA）" userId="S::okuyam09@moe.go.jp::9cd9afae-b570-41de-ab24-2f269c15b934" providerId="AD" clId="Web-{E80A3F5B-7067-45EF-B791-906CA50DF8E7}" dt="2023-08-22T09:20:58.497" v="27"/>
        <pc:sldMkLst>
          <pc:docMk/>
          <pc:sldMk cId="3987636222" sldId="2147476869"/>
        </pc:sldMkLst>
        <pc:graphicFrameChg chg="mod modGraphic">
          <ac:chgData name="奥山 航（WATARU OKUYAMA）" userId="S::okuyam09@moe.go.jp::9cd9afae-b570-41de-ab24-2f269c15b934" providerId="AD" clId="Web-{E80A3F5B-7067-45EF-B791-906CA50DF8E7}" dt="2023-08-22T09:20:58.497" v="27"/>
          <ac:graphicFrameMkLst>
            <pc:docMk/>
            <pc:sldMk cId="3987636222" sldId="2147476869"/>
            <ac:graphicFrameMk id="4" creationId="{C4D1F667-A5C6-3CCF-8114-2AD3A671C8D3}"/>
          </ac:graphicFrameMkLst>
        </pc:graphicFrameChg>
      </pc:sldChg>
      <pc:sldChg chg="modSp">
        <pc:chgData name="奥山 航（WATARU OKUYAMA）" userId="S::okuyam09@moe.go.jp::9cd9afae-b570-41de-ab24-2f269c15b934" providerId="AD" clId="Web-{E80A3F5B-7067-45EF-B791-906CA50DF8E7}" dt="2023-08-22T09:23:25.983" v="35" actId="20577"/>
        <pc:sldMkLst>
          <pc:docMk/>
          <pc:sldMk cId="248940900" sldId="2147476878"/>
        </pc:sldMkLst>
        <pc:spChg chg="mod">
          <ac:chgData name="奥山 航（WATARU OKUYAMA）" userId="S::okuyam09@moe.go.jp::9cd9afae-b570-41de-ab24-2f269c15b934" providerId="AD" clId="Web-{E80A3F5B-7067-45EF-B791-906CA50DF8E7}" dt="2023-08-22T09:23:16.873" v="31" actId="20577"/>
          <ac:spMkLst>
            <pc:docMk/>
            <pc:sldMk cId="248940900" sldId="2147476878"/>
            <ac:spMk id="7" creationId="{AD462296-FC1C-419E-9365-33FF9F034C30}"/>
          </ac:spMkLst>
        </pc:spChg>
        <pc:spChg chg="mod">
          <ac:chgData name="奥山 航（WATARU OKUYAMA）" userId="S::okuyam09@moe.go.jp::9cd9afae-b570-41de-ab24-2f269c15b934" providerId="AD" clId="Web-{E80A3F5B-7067-45EF-B791-906CA50DF8E7}" dt="2023-08-22T09:23:25.983" v="35" actId="20577"/>
          <ac:spMkLst>
            <pc:docMk/>
            <pc:sldMk cId="248940900" sldId="2147476878"/>
            <ac:spMk id="8" creationId="{9248407F-A52B-AE38-E6E3-582B11315738}"/>
          </ac:spMkLst>
        </pc:spChg>
      </pc:sldChg>
      <pc:sldChg chg="modSp">
        <pc:chgData name="奥山 航（WATARU OKUYAMA）" userId="S::okuyam09@moe.go.jp::9cd9afae-b570-41de-ab24-2f269c15b934" providerId="AD" clId="Web-{E80A3F5B-7067-45EF-B791-906CA50DF8E7}" dt="2023-08-22T09:23:06.998" v="29" actId="20577"/>
        <pc:sldMkLst>
          <pc:docMk/>
          <pc:sldMk cId="3319001660" sldId="2147476879"/>
        </pc:sldMkLst>
        <pc:spChg chg="mod">
          <ac:chgData name="奥山 航（WATARU OKUYAMA）" userId="S::okuyam09@moe.go.jp::9cd9afae-b570-41de-ab24-2f269c15b934" providerId="AD" clId="Web-{E80A3F5B-7067-45EF-B791-906CA50DF8E7}" dt="2023-08-22T09:23:06.998" v="29" actId="20577"/>
          <ac:spMkLst>
            <pc:docMk/>
            <pc:sldMk cId="3319001660" sldId="2147476879"/>
            <ac:spMk id="6" creationId="{3E871B9B-6FBF-4FF6-D169-F547B8032275}"/>
          </ac:spMkLst>
        </pc:spChg>
      </pc:sldChg>
      <pc:sldChg chg="ord">
        <pc:chgData name="奥山 航（WATARU OKUYAMA）" userId="S::okuyam09@moe.go.jp::9cd9afae-b570-41de-ab24-2f269c15b934" providerId="AD" clId="Web-{E80A3F5B-7067-45EF-B791-906CA50DF8E7}" dt="2023-08-22T09:25:05.921" v="36"/>
        <pc:sldMkLst>
          <pc:docMk/>
          <pc:sldMk cId="500105062" sldId="2147477001"/>
        </pc:sldMkLst>
      </pc:sldChg>
    </pc:docChg>
  </pc:docChgLst>
  <pc:docChgLst>
    <pc:chgData name="山田 浩司（KOJI YAMADA）" userId="bb97ce8c-84b2-481c-ae36-56d6eec9f07a" providerId="ADAL" clId="{3075004A-77F3-42EF-A28A-77C1710CD389}"/>
    <pc:docChg chg="undo custSel modSld sldOrd">
      <pc:chgData name="山田 浩司（KOJI YAMADA）" userId="bb97ce8c-84b2-481c-ae36-56d6eec9f07a" providerId="ADAL" clId="{3075004A-77F3-42EF-A28A-77C1710CD389}" dt="2023-08-23T01:24:03.638" v="749" actId="948"/>
      <pc:docMkLst>
        <pc:docMk/>
      </pc:docMkLst>
      <pc:sldChg chg="modSp mod">
        <pc:chgData name="山田 浩司（KOJI YAMADA）" userId="bb97ce8c-84b2-481c-ae36-56d6eec9f07a" providerId="ADAL" clId="{3075004A-77F3-42EF-A28A-77C1710CD389}" dt="2023-08-22T09:50:48.337" v="577"/>
        <pc:sldMkLst>
          <pc:docMk/>
          <pc:sldMk cId="1024895666" sldId="2147476870"/>
        </pc:sldMkLst>
        <pc:spChg chg="mod">
          <ac:chgData name="山田 浩司（KOJI YAMADA）" userId="bb97ce8c-84b2-481c-ae36-56d6eec9f07a" providerId="ADAL" clId="{3075004A-77F3-42EF-A28A-77C1710CD389}" dt="2023-08-22T09:50:48.337" v="577"/>
          <ac:spMkLst>
            <pc:docMk/>
            <pc:sldMk cId="1024895666" sldId="2147476870"/>
            <ac:spMk id="4" creationId="{99C5F604-5336-6F78-C82A-64E679CF1484}"/>
          </ac:spMkLst>
        </pc:spChg>
      </pc:sldChg>
      <pc:sldChg chg="modSp mod">
        <pc:chgData name="山田 浩司（KOJI YAMADA）" userId="bb97ce8c-84b2-481c-ae36-56d6eec9f07a" providerId="ADAL" clId="{3075004A-77F3-42EF-A28A-77C1710CD389}" dt="2023-08-23T01:21:39.218" v="745" actId="108"/>
        <pc:sldMkLst>
          <pc:docMk/>
          <pc:sldMk cId="248940900" sldId="2147476878"/>
        </pc:sldMkLst>
        <pc:spChg chg="mod">
          <ac:chgData name="山田 浩司（KOJI YAMADA）" userId="bb97ce8c-84b2-481c-ae36-56d6eec9f07a" providerId="ADAL" clId="{3075004A-77F3-42EF-A28A-77C1710CD389}" dt="2023-08-23T01:21:21.964" v="743" actId="108"/>
          <ac:spMkLst>
            <pc:docMk/>
            <pc:sldMk cId="248940900" sldId="2147476878"/>
            <ac:spMk id="6" creationId="{28D0D3E6-FB50-42DA-DABA-BFA611C8BFB6}"/>
          </ac:spMkLst>
        </pc:spChg>
        <pc:spChg chg="mod">
          <ac:chgData name="山田 浩司（KOJI YAMADA）" userId="bb97ce8c-84b2-481c-ae36-56d6eec9f07a" providerId="ADAL" clId="{3075004A-77F3-42EF-A28A-77C1710CD389}" dt="2023-08-23T01:21:31.891" v="744" actId="108"/>
          <ac:spMkLst>
            <pc:docMk/>
            <pc:sldMk cId="248940900" sldId="2147476878"/>
            <ac:spMk id="9" creationId="{77F1256D-770C-3258-10B6-660304942318}"/>
          </ac:spMkLst>
        </pc:spChg>
        <pc:spChg chg="mod">
          <ac:chgData name="山田 浩司（KOJI YAMADA）" userId="bb97ce8c-84b2-481c-ae36-56d6eec9f07a" providerId="ADAL" clId="{3075004A-77F3-42EF-A28A-77C1710CD389}" dt="2023-08-23T01:21:39.218" v="745" actId="108"/>
          <ac:spMkLst>
            <pc:docMk/>
            <pc:sldMk cId="248940900" sldId="2147476878"/>
            <ac:spMk id="10" creationId="{3EF7C3F9-8892-006D-CE3A-8B77AE4D36F1}"/>
          </ac:spMkLst>
        </pc:spChg>
      </pc:sldChg>
      <pc:sldChg chg="modSp mod">
        <pc:chgData name="山田 浩司（KOJI YAMADA）" userId="bb97ce8c-84b2-481c-ae36-56d6eec9f07a" providerId="ADAL" clId="{3075004A-77F3-42EF-A28A-77C1710CD389}" dt="2023-08-23T01:20:53.462" v="742" actId="1076"/>
        <pc:sldMkLst>
          <pc:docMk/>
          <pc:sldMk cId="3319001660" sldId="2147476879"/>
        </pc:sldMkLst>
        <pc:spChg chg="mod">
          <ac:chgData name="山田 浩司（KOJI YAMADA）" userId="bb97ce8c-84b2-481c-ae36-56d6eec9f07a" providerId="ADAL" clId="{3075004A-77F3-42EF-A28A-77C1710CD389}" dt="2023-08-23T01:20:53.462" v="742" actId="1076"/>
          <ac:spMkLst>
            <pc:docMk/>
            <pc:sldMk cId="3319001660" sldId="2147476879"/>
            <ac:spMk id="7" creationId="{B4E31C60-9BA5-EF41-9FB4-01F1284785BD}"/>
          </ac:spMkLst>
        </pc:spChg>
        <pc:spChg chg="mod">
          <ac:chgData name="山田 浩司（KOJI YAMADA）" userId="bb97ce8c-84b2-481c-ae36-56d6eec9f07a" providerId="ADAL" clId="{3075004A-77F3-42EF-A28A-77C1710CD389}" dt="2023-08-23T01:20:02.415" v="738"/>
          <ac:spMkLst>
            <pc:docMk/>
            <pc:sldMk cId="3319001660" sldId="2147476879"/>
            <ac:spMk id="11" creationId="{1F725C0C-4F1B-CE36-D74A-D5EBBC348A09}"/>
          </ac:spMkLst>
        </pc:spChg>
      </pc:sldChg>
      <pc:sldChg chg="delSp modSp mod">
        <pc:chgData name="山田 浩司（KOJI YAMADA）" userId="bb97ce8c-84b2-481c-ae36-56d6eec9f07a" providerId="ADAL" clId="{3075004A-77F3-42EF-A28A-77C1710CD389}" dt="2023-08-22T09:57:02.790" v="686"/>
        <pc:sldMkLst>
          <pc:docMk/>
          <pc:sldMk cId="2681023098" sldId="2147476999"/>
        </pc:sldMkLst>
        <pc:spChg chg="mod">
          <ac:chgData name="山田 浩司（KOJI YAMADA）" userId="bb97ce8c-84b2-481c-ae36-56d6eec9f07a" providerId="ADAL" clId="{3075004A-77F3-42EF-A28A-77C1710CD389}" dt="2023-08-22T09:57:02.790" v="686"/>
          <ac:spMkLst>
            <pc:docMk/>
            <pc:sldMk cId="2681023098" sldId="2147476999"/>
            <ac:spMk id="3" creationId="{BAFCC3B2-CA34-A7DD-D5D2-174EA7D13ED5}"/>
          </ac:spMkLst>
        </pc:spChg>
        <pc:spChg chg="del">
          <ac:chgData name="山田 浩司（KOJI YAMADA）" userId="bb97ce8c-84b2-481c-ae36-56d6eec9f07a" providerId="ADAL" clId="{3075004A-77F3-42EF-A28A-77C1710CD389}" dt="2023-08-22T09:15:40.441" v="2" actId="478"/>
          <ac:spMkLst>
            <pc:docMk/>
            <pc:sldMk cId="2681023098" sldId="2147476999"/>
            <ac:spMk id="4" creationId="{52778AB7-5695-F3A3-A3D9-33E4FA52E60B}"/>
          </ac:spMkLst>
        </pc:spChg>
        <pc:spChg chg="mod">
          <ac:chgData name="山田 浩司（KOJI YAMADA）" userId="bb97ce8c-84b2-481c-ae36-56d6eec9f07a" providerId="ADAL" clId="{3075004A-77F3-42EF-A28A-77C1710CD389}" dt="2023-08-22T09:16:07.618" v="3" actId="20577"/>
          <ac:spMkLst>
            <pc:docMk/>
            <pc:sldMk cId="2681023098" sldId="2147476999"/>
            <ac:spMk id="58" creationId="{518BDC43-358F-24AE-0D36-4DEC74F279E6}"/>
          </ac:spMkLst>
        </pc:spChg>
      </pc:sldChg>
      <pc:sldChg chg="delSp modSp mod">
        <pc:chgData name="山田 浩司（KOJI YAMADA）" userId="bb97ce8c-84b2-481c-ae36-56d6eec9f07a" providerId="ADAL" clId="{3075004A-77F3-42EF-A28A-77C1710CD389}" dt="2023-08-22T09:59:02.352" v="718" actId="1076"/>
        <pc:sldMkLst>
          <pc:docMk/>
          <pc:sldMk cId="1320254628" sldId="2147477000"/>
        </pc:sldMkLst>
        <pc:spChg chg="mod">
          <ac:chgData name="山田 浩司（KOJI YAMADA）" userId="bb97ce8c-84b2-481c-ae36-56d6eec9f07a" providerId="ADAL" clId="{3075004A-77F3-42EF-A28A-77C1710CD389}" dt="2023-08-22T09:55:15.993" v="648"/>
          <ac:spMkLst>
            <pc:docMk/>
            <pc:sldMk cId="1320254628" sldId="2147477000"/>
            <ac:spMk id="3" creationId="{D0C07109-0791-7E28-A079-70A09804388B}"/>
          </ac:spMkLst>
        </pc:spChg>
        <pc:spChg chg="del">
          <ac:chgData name="山田 浩司（KOJI YAMADA）" userId="bb97ce8c-84b2-481c-ae36-56d6eec9f07a" providerId="ADAL" clId="{3075004A-77F3-42EF-A28A-77C1710CD389}" dt="2023-08-22T09:16:43.089" v="4" actId="478"/>
          <ac:spMkLst>
            <pc:docMk/>
            <pc:sldMk cId="1320254628" sldId="2147477000"/>
            <ac:spMk id="16" creationId="{DE64D7F2-1EAD-AACC-8ED7-EAC4E5EC40E1}"/>
          </ac:spMkLst>
        </pc:spChg>
        <pc:spChg chg="mod">
          <ac:chgData name="山田 浩司（KOJI YAMADA）" userId="bb97ce8c-84b2-481c-ae36-56d6eec9f07a" providerId="ADAL" clId="{3075004A-77F3-42EF-A28A-77C1710CD389}" dt="2023-08-22T09:58:57.697" v="717" actId="1035"/>
          <ac:spMkLst>
            <pc:docMk/>
            <pc:sldMk cId="1320254628" sldId="2147477000"/>
            <ac:spMk id="53" creationId="{C1C66B1B-A5FC-FA97-EB3D-DAD6BC27DAEB}"/>
          </ac:spMkLst>
        </pc:spChg>
        <pc:spChg chg="mod">
          <ac:chgData name="山田 浩司（KOJI YAMADA）" userId="bb97ce8c-84b2-481c-ae36-56d6eec9f07a" providerId="ADAL" clId="{3075004A-77F3-42EF-A28A-77C1710CD389}" dt="2023-08-22T09:59:02.352" v="718" actId="1076"/>
          <ac:spMkLst>
            <pc:docMk/>
            <pc:sldMk cId="1320254628" sldId="2147477000"/>
            <ac:spMk id="54" creationId="{3AE6AFDB-0CF9-5084-3A68-840EF24D3296}"/>
          </ac:spMkLst>
        </pc:spChg>
      </pc:sldChg>
      <pc:sldChg chg="delSp modSp mod">
        <pc:chgData name="山田 浩司（KOJI YAMADA）" userId="bb97ce8c-84b2-481c-ae36-56d6eec9f07a" providerId="ADAL" clId="{3075004A-77F3-42EF-A28A-77C1710CD389}" dt="2023-08-23T01:23:51.752" v="748" actId="948"/>
        <pc:sldMkLst>
          <pc:docMk/>
          <pc:sldMk cId="500105062" sldId="2147477001"/>
        </pc:sldMkLst>
        <pc:spChg chg="mod">
          <ac:chgData name="山田 浩司（KOJI YAMADA）" userId="bb97ce8c-84b2-481c-ae36-56d6eec9f07a" providerId="ADAL" clId="{3075004A-77F3-42EF-A28A-77C1710CD389}" dt="2023-08-22T09:55:56.165" v="653" actId="1035"/>
          <ac:spMkLst>
            <pc:docMk/>
            <pc:sldMk cId="500105062" sldId="2147477001"/>
            <ac:spMk id="3" creationId="{A40939F9-033E-0FA7-5D2D-9D5EFD1EB5A8}"/>
          </ac:spMkLst>
        </pc:spChg>
        <pc:spChg chg="del">
          <ac:chgData name="山田 浩司（KOJI YAMADA）" userId="bb97ce8c-84b2-481c-ae36-56d6eec9f07a" providerId="ADAL" clId="{3075004A-77F3-42EF-A28A-77C1710CD389}" dt="2023-08-22T09:16:55.949" v="6" actId="478"/>
          <ac:spMkLst>
            <pc:docMk/>
            <pc:sldMk cId="500105062" sldId="2147477001"/>
            <ac:spMk id="4" creationId="{F688ADB7-6438-0DCE-5DB3-809EB2FC3571}"/>
          </ac:spMkLst>
        </pc:spChg>
        <pc:spChg chg="mod">
          <ac:chgData name="山田 浩司（KOJI YAMADA）" userId="bb97ce8c-84b2-481c-ae36-56d6eec9f07a" providerId="ADAL" clId="{3075004A-77F3-42EF-A28A-77C1710CD389}" dt="2023-08-23T01:23:51.752" v="748" actId="948"/>
          <ac:spMkLst>
            <pc:docMk/>
            <pc:sldMk cId="500105062" sldId="2147477001"/>
            <ac:spMk id="20" creationId="{DCC8209F-A772-9843-C9DC-EBB360E1F5DC}"/>
          </ac:spMkLst>
        </pc:spChg>
        <pc:spChg chg="mod">
          <ac:chgData name="山田 浩司（KOJI YAMADA）" userId="bb97ce8c-84b2-481c-ae36-56d6eec9f07a" providerId="ADAL" clId="{3075004A-77F3-42EF-A28A-77C1710CD389}" dt="2023-08-22T09:57:55.449" v="710"/>
          <ac:spMkLst>
            <pc:docMk/>
            <pc:sldMk cId="500105062" sldId="2147477001"/>
            <ac:spMk id="34" creationId="{AADD7686-76DD-746D-515C-F4915832623A}"/>
          </ac:spMkLst>
        </pc:spChg>
        <pc:graphicFrameChg chg="mod">
          <ac:chgData name="山田 浩司（KOJI YAMADA）" userId="bb97ce8c-84b2-481c-ae36-56d6eec9f07a" providerId="ADAL" clId="{3075004A-77F3-42EF-A28A-77C1710CD389}" dt="2023-08-22T09:57:33.673" v="687" actId="1076"/>
          <ac:graphicFrameMkLst>
            <pc:docMk/>
            <pc:sldMk cId="500105062" sldId="2147477001"/>
            <ac:graphicFrameMk id="51" creationId="{9580EE02-A2B3-15C7-A88D-24F66A91A49F}"/>
          </ac:graphicFrameMkLst>
        </pc:graphicFrameChg>
      </pc:sldChg>
      <pc:sldChg chg="addSp delSp modSp mod ord">
        <pc:chgData name="山田 浩司（KOJI YAMADA）" userId="bb97ce8c-84b2-481c-ae36-56d6eec9f07a" providerId="ADAL" clId="{3075004A-77F3-42EF-A28A-77C1710CD389}" dt="2023-08-23T01:24:03.638" v="749" actId="948"/>
        <pc:sldMkLst>
          <pc:docMk/>
          <pc:sldMk cId="1981129424" sldId="2147477002"/>
        </pc:sldMkLst>
        <pc:spChg chg="mod">
          <ac:chgData name="山田 浩司（KOJI YAMADA）" userId="bb97ce8c-84b2-481c-ae36-56d6eec9f07a" providerId="ADAL" clId="{3075004A-77F3-42EF-A28A-77C1710CD389}" dt="2023-08-22T09:56:08.907" v="658" actId="1076"/>
          <ac:spMkLst>
            <pc:docMk/>
            <pc:sldMk cId="1981129424" sldId="2147477002"/>
            <ac:spMk id="3" creationId="{56003984-A814-17B7-7BB8-9C3ED3832D9F}"/>
          </ac:spMkLst>
        </pc:spChg>
        <pc:spChg chg="add mod">
          <ac:chgData name="山田 浩司（KOJI YAMADA）" userId="bb97ce8c-84b2-481c-ae36-56d6eec9f07a" providerId="ADAL" clId="{3075004A-77F3-42EF-A28A-77C1710CD389}" dt="2023-08-22T09:23:12.313" v="71" actId="1076"/>
          <ac:spMkLst>
            <pc:docMk/>
            <pc:sldMk cId="1981129424" sldId="2147477002"/>
            <ac:spMk id="4" creationId="{FCC0108E-4902-2D83-F92C-E2803560F62F}"/>
          </ac:spMkLst>
        </pc:spChg>
        <pc:spChg chg="del">
          <ac:chgData name="山田 浩司（KOJI YAMADA）" userId="bb97ce8c-84b2-481c-ae36-56d6eec9f07a" providerId="ADAL" clId="{3075004A-77F3-42EF-A28A-77C1710CD389}" dt="2023-08-22T09:16:53.150" v="5" actId="478"/>
          <ac:spMkLst>
            <pc:docMk/>
            <pc:sldMk cId="1981129424" sldId="2147477002"/>
            <ac:spMk id="4" creationId="{FD92F867-C50A-4673-58FC-0B5BC143019E}"/>
          </ac:spMkLst>
        </pc:spChg>
        <pc:spChg chg="mod">
          <ac:chgData name="山田 浩司（KOJI YAMADA）" userId="bb97ce8c-84b2-481c-ae36-56d6eec9f07a" providerId="ADAL" clId="{3075004A-77F3-42EF-A28A-77C1710CD389}" dt="2023-08-23T01:24:03.638" v="749" actId="948"/>
          <ac:spMkLst>
            <pc:docMk/>
            <pc:sldMk cId="1981129424" sldId="2147477002"/>
            <ac:spMk id="12" creationId="{76726C37-B6CF-4669-6430-C3036FB1B0E0}"/>
          </ac:spMkLst>
        </pc:spChg>
        <pc:spChg chg="mod">
          <ac:chgData name="山田 浩司（KOJI YAMADA）" userId="bb97ce8c-84b2-481c-ae36-56d6eec9f07a" providerId="ADAL" clId="{3075004A-77F3-42EF-A28A-77C1710CD389}" dt="2023-08-22T09:52:32.114" v="590" actId="20577"/>
          <ac:spMkLst>
            <pc:docMk/>
            <pc:sldMk cId="1981129424" sldId="2147477002"/>
            <ac:spMk id="14" creationId="{3F903F67-A433-BABB-4AAE-B3AA2F74E59A}"/>
          </ac:spMkLst>
        </pc:spChg>
        <pc:spChg chg="mod">
          <ac:chgData name="山田 浩司（KOJI YAMADA）" userId="bb97ce8c-84b2-481c-ae36-56d6eec9f07a" providerId="ADAL" clId="{3075004A-77F3-42EF-A28A-77C1710CD389}" dt="2023-08-22T09:21:53.612" v="21"/>
          <ac:spMkLst>
            <pc:docMk/>
            <pc:sldMk cId="1981129424" sldId="2147477002"/>
            <ac:spMk id="35" creationId="{9DA54FB1-8D57-DF36-4FE7-305D4960AC46}"/>
          </ac:spMkLst>
        </pc:spChg>
        <pc:spChg chg="del">
          <ac:chgData name="山田 浩司（KOJI YAMADA）" userId="bb97ce8c-84b2-481c-ae36-56d6eec9f07a" providerId="ADAL" clId="{3075004A-77F3-42EF-A28A-77C1710CD389}" dt="2023-08-22T09:14:58.382" v="0" actId="478"/>
          <ac:spMkLst>
            <pc:docMk/>
            <pc:sldMk cId="1981129424" sldId="2147477002"/>
            <ac:spMk id="37" creationId="{E5547E9F-E856-3DF5-3D9F-B68B608005FF}"/>
          </ac:spMkLst>
        </pc:spChg>
        <pc:cxnChg chg="add mod">
          <ac:chgData name="山田 浩司（KOJI YAMADA）" userId="bb97ce8c-84b2-481c-ae36-56d6eec9f07a" providerId="ADAL" clId="{3075004A-77F3-42EF-A28A-77C1710CD389}" dt="2023-08-22T09:23:12.313" v="71" actId="1076"/>
          <ac:cxnSpMkLst>
            <pc:docMk/>
            <pc:sldMk cId="1981129424" sldId="2147477002"/>
            <ac:cxnSpMk id="9" creationId="{3531009B-B929-371A-2C57-C6C9A0B5FDCF}"/>
          </ac:cxnSpMkLst>
        </pc:cxnChg>
        <pc:cxnChg chg="mod">
          <ac:chgData name="山田 浩司（KOJI YAMADA）" userId="bb97ce8c-84b2-481c-ae36-56d6eec9f07a" providerId="ADAL" clId="{3075004A-77F3-42EF-A28A-77C1710CD389}" dt="2023-08-22T09:20:54.637" v="7" actId="108"/>
          <ac:cxnSpMkLst>
            <pc:docMk/>
            <pc:sldMk cId="1981129424" sldId="2147477002"/>
            <ac:cxnSpMk id="15" creationId="{F22EA50B-AE89-8F8C-6D16-DE621DFE0501}"/>
          </ac:cxnSpMkLst>
        </pc:cxnChg>
        <pc:cxnChg chg="mod">
          <ac:chgData name="山田 浩司（KOJI YAMADA）" userId="bb97ce8c-84b2-481c-ae36-56d6eec9f07a" providerId="ADAL" clId="{3075004A-77F3-42EF-A28A-77C1710CD389}" dt="2023-08-22T09:20:59.117" v="8" actId="108"/>
          <ac:cxnSpMkLst>
            <pc:docMk/>
            <pc:sldMk cId="1981129424" sldId="2147477002"/>
            <ac:cxnSpMk id="16" creationId="{47419A11-BCA2-799E-69FE-E36C799E4D52}"/>
          </ac:cxnSpMkLst>
        </pc:cxnChg>
        <pc:cxnChg chg="del mod">
          <ac:chgData name="山田 浩司（KOJI YAMADA）" userId="bb97ce8c-84b2-481c-ae36-56d6eec9f07a" providerId="ADAL" clId="{3075004A-77F3-42EF-A28A-77C1710CD389}" dt="2023-08-22T09:15:01.029" v="1" actId="478"/>
          <ac:cxnSpMkLst>
            <pc:docMk/>
            <pc:sldMk cId="1981129424" sldId="2147477002"/>
            <ac:cxnSpMk id="38" creationId="{D752C7BE-B380-3100-859C-C0DD9A2033AF}"/>
          </ac:cxnSpMkLst>
        </pc:cxnChg>
      </pc:sldChg>
    </pc:docChg>
  </pc:docChgLst>
  <pc:docChgLst>
    <pc:chgData name="渕田 祐介（YUSUKE FUCHITA）" userId="S::fuchit01@moe.go.jp::d5b7fb18-8df4-488f-8df9-9f3fa70fb4ea" providerId="AD" clId="Web-{98E37688-D251-4076-AD78-12B40670AE4B}"/>
    <pc:docChg chg="modSld">
      <pc:chgData name="渕田 祐介（YUSUKE FUCHITA）" userId="S::fuchit01@moe.go.jp::d5b7fb18-8df4-488f-8df9-9f3fa70fb4ea" providerId="AD" clId="Web-{98E37688-D251-4076-AD78-12B40670AE4B}" dt="2023-08-24T07:23:09.165" v="1"/>
      <pc:docMkLst>
        <pc:docMk/>
      </pc:docMkLst>
      <pc:sldChg chg="modSp">
        <pc:chgData name="渕田 祐介（YUSUKE FUCHITA）" userId="S::fuchit01@moe.go.jp::d5b7fb18-8df4-488f-8df9-9f3fa70fb4ea" providerId="AD" clId="Web-{98E37688-D251-4076-AD78-12B40670AE4B}" dt="2023-08-24T07:23:09.165" v="1"/>
        <pc:sldMkLst>
          <pc:docMk/>
          <pc:sldMk cId="1785005215" sldId="2147476868"/>
        </pc:sldMkLst>
        <pc:graphicFrameChg chg="modGraphic">
          <ac:chgData name="渕田 祐介（YUSUKE FUCHITA）" userId="S::fuchit01@moe.go.jp::d5b7fb18-8df4-488f-8df9-9f3fa70fb4ea" providerId="AD" clId="Web-{98E37688-D251-4076-AD78-12B40670AE4B}" dt="2023-08-24T07:23:09.165" v="1"/>
          <ac:graphicFrameMkLst>
            <pc:docMk/>
            <pc:sldMk cId="1785005215" sldId="2147476868"/>
            <ac:graphicFrameMk id="3" creationId="{99C30C29-90EB-5613-B338-D20FFE3C9326}"/>
          </ac:graphicFrameMkLst>
        </pc:graphicFrameChg>
      </pc:sldChg>
    </pc:docChg>
  </pc:docChgLst>
  <pc:docChgLst>
    <pc:chgData name="渕田 祐介（YUSUKE FUCHITA）" userId="S::fuchit01@moe.go.jp::d5b7fb18-8df4-488f-8df9-9f3fa70fb4ea" providerId="AD" clId="Web-{B27F67F9-E930-4D1E-9D82-DA16ED2E24BC}"/>
    <pc:docChg chg="delSld modSld">
      <pc:chgData name="渕田 祐介（YUSUKE FUCHITA）" userId="S::fuchit01@moe.go.jp::d5b7fb18-8df4-488f-8df9-9f3fa70fb4ea" providerId="AD" clId="Web-{B27F67F9-E930-4D1E-9D82-DA16ED2E24BC}" dt="2023-08-23T10:34:49.731" v="2"/>
      <pc:docMkLst>
        <pc:docMk/>
      </pc:docMkLst>
      <pc:sldChg chg="del">
        <pc:chgData name="渕田 祐介（YUSUKE FUCHITA）" userId="S::fuchit01@moe.go.jp::d5b7fb18-8df4-488f-8df9-9f3fa70fb4ea" providerId="AD" clId="Web-{B27F67F9-E930-4D1E-9D82-DA16ED2E24BC}" dt="2023-08-23T10:34:49.731" v="2"/>
        <pc:sldMkLst>
          <pc:docMk/>
          <pc:sldMk cId="575500438" sldId="2147476764"/>
        </pc:sldMkLst>
      </pc:sldChg>
      <pc:sldChg chg="modSp">
        <pc:chgData name="渕田 祐介（YUSUKE FUCHITA）" userId="S::fuchit01@moe.go.jp::d5b7fb18-8df4-488f-8df9-9f3fa70fb4ea" providerId="AD" clId="Web-{B27F67F9-E930-4D1E-9D82-DA16ED2E24BC}" dt="2023-08-23T10:34:45.559" v="1"/>
        <pc:sldMkLst>
          <pc:docMk/>
          <pc:sldMk cId="3844265980" sldId="2147477004"/>
        </pc:sldMkLst>
        <pc:spChg chg="mod">
          <ac:chgData name="渕田 祐介（YUSUKE FUCHITA）" userId="S::fuchit01@moe.go.jp::d5b7fb18-8df4-488f-8df9-9f3fa70fb4ea" providerId="AD" clId="Web-{B27F67F9-E930-4D1E-9D82-DA16ED2E24BC}" dt="2023-08-23T10:34:45.559" v="1"/>
          <ac:spMkLst>
            <pc:docMk/>
            <pc:sldMk cId="3844265980" sldId="2147477004"/>
            <ac:spMk id="8" creationId="{69939A4D-987E-0ADA-FAE2-04A60A84F67B}"/>
          </ac:spMkLst>
        </pc:spChg>
      </pc:sldChg>
    </pc:docChg>
  </pc:docChgLst>
  <pc:docChgLst>
    <pc:chgData name="渕田 祐介（YUSUKE FUCHITA）" userId="S::fuchit01@moe.go.jp::d5b7fb18-8df4-488f-8df9-9f3fa70fb4ea" providerId="AD" clId="Web-{C56CCBF4-98B6-40FC-AD4F-8A3CF29C74FE}"/>
    <pc:docChg chg="modSld">
      <pc:chgData name="渕田 祐介（YUSUKE FUCHITA）" userId="S::fuchit01@moe.go.jp::d5b7fb18-8df4-488f-8df9-9f3fa70fb4ea" providerId="AD" clId="Web-{C56CCBF4-98B6-40FC-AD4F-8A3CF29C74FE}" dt="2023-08-22T09:27:45.626" v="54"/>
      <pc:docMkLst>
        <pc:docMk/>
      </pc:docMkLst>
      <pc:sldChg chg="addSp delSp modSp">
        <pc:chgData name="渕田 祐介（YUSUKE FUCHITA）" userId="S::fuchit01@moe.go.jp::d5b7fb18-8df4-488f-8df9-9f3fa70fb4ea" providerId="AD" clId="Web-{C56CCBF4-98B6-40FC-AD4F-8A3CF29C74FE}" dt="2023-08-22T09:27:45.626" v="54"/>
        <pc:sldMkLst>
          <pc:docMk/>
          <pc:sldMk cId="575500438" sldId="2147476764"/>
        </pc:sldMkLst>
        <pc:spChg chg="add del mod">
          <ac:chgData name="渕田 祐介（YUSUKE FUCHITA）" userId="S::fuchit01@moe.go.jp::d5b7fb18-8df4-488f-8df9-9f3fa70fb4ea" providerId="AD" clId="Web-{C56CCBF4-98B6-40FC-AD4F-8A3CF29C74FE}" dt="2023-08-22T09:27:45.626" v="54"/>
          <ac:spMkLst>
            <pc:docMk/>
            <pc:sldMk cId="575500438" sldId="2147476764"/>
            <ac:spMk id="3" creationId="{93F34E04-D23F-7C57-9CF0-26D40C709DCD}"/>
          </ac:spMkLst>
        </pc:spChg>
      </pc:sldChg>
      <pc:sldChg chg="modSp">
        <pc:chgData name="渕田 祐介（YUSUKE FUCHITA）" userId="S::fuchit01@moe.go.jp::d5b7fb18-8df4-488f-8df9-9f3fa70fb4ea" providerId="AD" clId="Web-{C56CCBF4-98B6-40FC-AD4F-8A3CF29C74FE}" dt="2023-08-22T09:22:15.599" v="39" actId="20577"/>
        <pc:sldMkLst>
          <pc:docMk/>
          <pc:sldMk cId="1024895666" sldId="2147476870"/>
        </pc:sldMkLst>
        <pc:spChg chg="mod">
          <ac:chgData name="渕田 祐介（YUSUKE FUCHITA）" userId="S::fuchit01@moe.go.jp::d5b7fb18-8df4-488f-8df9-9f3fa70fb4ea" providerId="AD" clId="Web-{C56CCBF4-98B6-40FC-AD4F-8A3CF29C74FE}" dt="2023-08-22T09:22:15.599" v="39" actId="20577"/>
          <ac:spMkLst>
            <pc:docMk/>
            <pc:sldMk cId="1024895666" sldId="2147476870"/>
            <ac:spMk id="4" creationId="{99C5F604-5336-6F78-C82A-64E679CF1484}"/>
          </ac:spMkLst>
        </pc:spChg>
      </pc:sldChg>
      <pc:sldChg chg="modSp">
        <pc:chgData name="渕田 祐介（YUSUKE FUCHITA）" userId="S::fuchit01@moe.go.jp::d5b7fb18-8df4-488f-8df9-9f3fa70fb4ea" providerId="AD" clId="Web-{C56CCBF4-98B6-40FC-AD4F-8A3CF29C74FE}" dt="2023-08-22T09:23:33.117" v="41" actId="20577"/>
        <pc:sldMkLst>
          <pc:docMk/>
          <pc:sldMk cId="922325025" sldId="2147476874"/>
        </pc:sldMkLst>
        <pc:spChg chg="mod">
          <ac:chgData name="渕田 祐介（YUSUKE FUCHITA）" userId="S::fuchit01@moe.go.jp::d5b7fb18-8df4-488f-8df9-9f3fa70fb4ea" providerId="AD" clId="Web-{C56CCBF4-98B6-40FC-AD4F-8A3CF29C74FE}" dt="2023-08-22T09:23:33.117" v="41" actId="20577"/>
          <ac:spMkLst>
            <pc:docMk/>
            <pc:sldMk cId="922325025" sldId="2147476874"/>
            <ac:spMk id="5" creationId="{8AFE2AE9-9DC3-D774-9EC6-9A803A0EA366}"/>
          </ac:spMkLst>
        </pc:spChg>
      </pc:sldChg>
      <pc:sldChg chg="modSp">
        <pc:chgData name="渕田 祐介（YUSUKE FUCHITA）" userId="S::fuchit01@moe.go.jp::d5b7fb18-8df4-488f-8df9-9f3fa70fb4ea" providerId="AD" clId="Web-{C56CCBF4-98B6-40FC-AD4F-8A3CF29C74FE}" dt="2023-08-22T09:16:42.119" v="6" actId="20577"/>
        <pc:sldMkLst>
          <pc:docMk/>
          <pc:sldMk cId="3844265980" sldId="2147477004"/>
        </pc:sldMkLst>
        <pc:spChg chg="mod">
          <ac:chgData name="渕田 祐介（YUSUKE FUCHITA）" userId="S::fuchit01@moe.go.jp::d5b7fb18-8df4-488f-8df9-9f3fa70fb4ea" providerId="AD" clId="Web-{C56CCBF4-98B6-40FC-AD4F-8A3CF29C74FE}" dt="2023-08-22T09:16:42.119" v="6" actId="20577"/>
          <ac:spMkLst>
            <pc:docMk/>
            <pc:sldMk cId="3844265980" sldId="2147477004"/>
            <ac:spMk id="8" creationId="{69939A4D-987E-0ADA-FAE2-04A60A84F67B}"/>
          </ac:spMkLst>
        </pc:spChg>
      </pc:sldChg>
    </pc:docChg>
  </pc:docChgLst>
  <pc:docChgLst>
    <pc:chgData name="栗栖 雅宜（MASAYOSHI KURISU）" userId="10850ba3-e791-4166-a237-873be5f7ee9a" providerId="ADAL" clId="{295EA045-E334-4CB1-AB3A-35E8912B1526}"/>
    <pc:docChg chg="undo custSel modSld">
      <pc:chgData name="栗栖 雅宜（MASAYOSHI KURISU）" userId="10850ba3-e791-4166-a237-873be5f7ee9a" providerId="ADAL" clId="{295EA045-E334-4CB1-AB3A-35E8912B1526}" dt="2023-08-24T12:17:44.559" v="2296" actId="1036"/>
      <pc:docMkLst>
        <pc:docMk/>
      </pc:docMkLst>
      <pc:sldChg chg="modSp mod">
        <pc:chgData name="栗栖 雅宜（MASAYOSHI KURISU）" userId="10850ba3-e791-4166-a237-873be5f7ee9a" providerId="ADAL" clId="{295EA045-E334-4CB1-AB3A-35E8912B1526}" dt="2023-08-24T12:17:19.452" v="2287"/>
        <pc:sldMkLst>
          <pc:docMk/>
          <pc:sldMk cId="1618676781" sldId="256"/>
        </pc:sldMkLst>
        <pc:spChg chg="mod">
          <ac:chgData name="栗栖 雅宜（MASAYOSHI KURISU）" userId="10850ba3-e791-4166-a237-873be5f7ee9a" providerId="ADAL" clId="{295EA045-E334-4CB1-AB3A-35E8912B1526}" dt="2023-08-24T12:17:19.452" v="2287"/>
          <ac:spMkLst>
            <pc:docMk/>
            <pc:sldMk cId="1618676781" sldId="256"/>
            <ac:spMk id="7" creationId="{8200C285-5488-4DC8-8B83-9354C21989FE}"/>
          </ac:spMkLst>
        </pc:spChg>
      </pc:sldChg>
      <pc:sldChg chg="modSp mod">
        <pc:chgData name="栗栖 雅宜（MASAYOSHI KURISU）" userId="10850ba3-e791-4166-a237-873be5f7ee9a" providerId="ADAL" clId="{295EA045-E334-4CB1-AB3A-35E8912B1526}" dt="2023-08-24T12:17:44.559" v="2296" actId="1036"/>
        <pc:sldMkLst>
          <pc:docMk/>
          <pc:sldMk cId="1024895666" sldId="2147476870"/>
        </pc:sldMkLst>
        <pc:spChg chg="mod">
          <ac:chgData name="栗栖 雅宜（MASAYOSHI KURISU）" userId="10850ba3-e791-4166-a237-873be5f7ee9a" providerId="ADAL" clId="{295EA045-E334-4CB1-AB3A-35E8912B1526}" dt="2023-08-24T12:17:44.559" v="2296" actId="1036"/>
          <ac:spMkLst>
            <pc:docMk/>
            <pc:sldMk cId="1024895666" sldId="2147476870"/>
            <ac:spMk id="4" creationId="{99C5F604-5336-6F78-C82A-64E679CF1484}"/>
          </ac:spMkLst>
        </pc:spChg>
      </pc:sldChg>
      <pc:sldChg chg="modSp mod">
        <pc:chgData name="栗栖 雅宜（MASAYOSHI KURISU）" userId="10850ba3-e791-4166-a237-873be5f7ee9a" providerId="ADAL" clId="{295EA045-E334-4CB1-AB3A-35E8912B1526}" dt="2023-08-24T05:44:43.014" v="2249" actId="207"/>
        <pc:sldMkLst>
          <pc:docMk/>
          <pc:sldMk cId="922325025" sldId="2147476874"/>
        </pc:sldMkLst>
        <pc:spChg chg="mod">
          <ac:chgData name="栗栖 雅宜（MASAYOSHI KURISU）" userId="10850ba3-e791-4166-a237-873be5f7ee9a" providerId="ADAL" clId="{295EA045-E334-4CB1-AB3A-35E8912B1526}" dt="2023-08-24T05:44:43.014" v="2249" actId="207"/>
          <ac:spMkLst>
            <pc:docMk/>
            <pc:sldMk cId="922325025" sldId="2147476874"/>
            <ac:spMk id="5" creationId="{8AFE2AE9-9DC3-D774-9EC6-9A803A0EA366}"/>
          </ac:spMkLst>
        </pc:spChg>
      </pc:sldChg>
      <pc:sldChg chg="addSp delSp modSp mod">
        <pc:chgData name="栗栖 雅宜（MASAYOSHI KURISU）" userId="10850ba3-e791-4166-a237-873be5f7ee9a" providerId="ADAL" clId="{295EA045-E334-4CB1-AB3A-35E8912B1526}" dt="2023-08-23T08:54:12.918" v="1615" actId="20577"/>
        <pc:sldMkLst>
          <pc:docMk/>
          <pc:sldMk cId="2681023098" sldId="2147476999"/>
        </pc:sldMkLst>
        <pc:spChg chg="add mod">
          <ac:chgData name="栗栖 雅宜（MASAYOSHI KURISU）" userId="10850ba3-e791-4166-a237-873be5f7ee9a" providerId="ADAL" clId="{295EA045-E334-4CB1-AB3A-35E8912B1526}" dt="2023-08-23T08:22:04.789" v="278"/>
          <ac:spMkLst>
            <pc:docMk/>
            <pc:sldMk cId="2681023098" sldId="2147476999"/>
            <ac:spMk id="4" creationId="{F51AAB9B-9E4D-BFDC-2CC0-3356834BB3F9}"/>
          </ac:spMkLst>
        </pc:spChg>
        <pc:spChg chg="add mod">
          <ac:chgData name="栗栖 雅宜（MASAYOSHI KURISU）" userId="10850ba3-e791-4166-a237-873be5f7ee9a" providerId="ADAL" clId="{295EA045-E334-4CB1-AB3A-35E8912B1526}" dt="2023-08-23T08:29:37.682" v="380"/>
          <ac:spMkLst>
            <pc:docMk/>
            <pc:sldMk cId="2681023098" sldId="2147476999"/>
            <ac:spMk id="5" creationId="{06FD132F-1E56-92BB-5D03-B82FA33C4AAF}"/>
          </ac:spMkLst>
        </pc:spChg>
        <pc:spChg chg="mod">
          <ac:chgData name="栗栖 雅宜（MASAYOSHI KURISU）" userId="10850ba3-e791-4166-a237-873be5f7ee9a" providerId="ADAL" clId="{295EA045-E334-4CB1-AB3A-35E8912B1526}" dt="2023-08-23T08:22:25.786" v="292" actId="1036"/>
          <ac:spMkLst>
            <pc:docMk/>
            <pc:sldMk cId="2681023098" sldId="2147476999"/>
            <ac:spMk id="57" creationId="{19BCCCC7-ED79-25E3-7879-F4CF473CA57E}"/>
          </ac:spMkLst>
        </pc:spChg>
        <pc:spChg chg="mod">
          <ac:chgData name="栗栖 雅宜（MASAYOSHI KURISU）" userId="10850ba3-e791-4166-a237-873be5f7ee9a" providerId="ADAL" clId="{295EA045-E334-4CB1-AB3A-35E8912B1526}" dt="2023-08-23T08:22:25.786" v="292" actId="1036"/>
          <ac:spMkLst>
            <pc:docMk/>
            <pc:sldMk cId="2681023098" sldId="2147476999"/>
            <ac:spMk id="58" creationId="{518BDC43-358F-24AE-0D36-4DEC74F279E6}"/>
          </ac:spMkLst>
        </pc:spChg>
        <pc:spChg chg="mod">
          <ac:chgData name="栗栖 雅宜（MASAYOSHI KURISU）" userId="10850ba3-e791-4166-a237-873be5f7ee9a" providerId="ADAL" clId="{295EA045-E334-4CB1-AB3A-35E8912B1526}" dt="2023-08-23T08:54:00.792" v="1601"/>
          <ac:spMkLst>
            <pc:docMk/>
            <pc:sldMk cId="2681023098" sldId="2147476999"/>
            <ac:spMk id="59" creationId="{AB6269DD-09B2-8D95-2CDD-ACDA9D2DD092}"/>
          </ac:spMkLst>
        </pc:spChg>
        <pc:spChg chg="del">
          <ac:chgData name="栗栖 雅宜（MASAYOSHI KURISU）" userId="10850ba3-e791-4166-a237-873be5f7ee9a" providerId="ADAL" clId="{295EA045-E334-4CB1-AB3A-35E8912B1526}" dt="2023-08-23T08:53:43.519" v="1559" actId="478"/>
          <ac:spMkLst>
            <pc:docMk/>
            <pc:sldMk cId="2681023098" sldId="2147476999"/>
            <ac:spMk id="61" creationId="{AA8220B1-4BE2-B284-3ABA-5E485AE1E6AE}"/>
          </ac:spMkLst>
        </pc:spChg>
        <pc:graphicFrameChg chg="mod modGraphic">
          <ac:chgData name="栗栖 雅宜（MASAYOSHI KURISU）" userId="10850ba3-e791-4166-a237-873be5f7ee9a" providerId="ADAL" clId="{295EA045-E334-4CB1-AB3A-35E8912B1526}" dt="2023-08-23T08:54:12.918" v="1615" actId="20577"/>
          <ac:graphicFrameMkLst>
            <pc:docMk/>
            <pc:sldMk cId="2681023098" sldId="2147476999"/>
            <ac:graphicFrameMk id="62" creationId="{FD8C33FB-8611-745D-35AD-3EE40D30D730}"/>
          </ac:graphicFrameMkLst>
        </pc:graphicFrameChg>
      </pc:sldChg>
      <pc:sldChg chg="addSp delSp modSp mod">
        <pc:chgData name="栗栖 雅宜（MASAYOSHI KURISU）" userId="10850ba3-e791-4166-a237-873be5f7ee9a" providerId="ADAL" clId="{295EA045-E334-4CB1-AB3A-35E8912B1526}" dt="2023-08-23T08:54:51.057" v="1675"/>
        <pc:sldMkLst>
          <pc:docMk/>
          <pc:sldMk cId="1320254628" sldId="2147477000"/>
        </pc:sldMkLst>
        <pc:spChg chg="mod">
          <ac:chgData name="栗栖 雅宜（MASAYOSHI KURISU）" userId="10850ba3-e791-4166-a237-873be5f7ee9a" providerId="ADAL" clId="{295EA045-E334-4CB1-AB3A-35E8912B1526}" dt="2023-08-23T08:29:49.015" v="381" actId="14100"/>
          <ac:spMkLst>
            <pc:docMk/>
            <pc:sldMk cId="1320254628" sldId="2147477000"/>
            <ac:spMk id="4" creationId="{FC94AAD5-164B-0643-5108-5202A5E2C15D}"/>
          </ac:spMkLst>
        </pc:spChg>
        <pc:spChg chg="add mod">
          <ac:chgData name="栗栖 雅宜（MASAYOSHI KURISU）" userId="10850ba3-e791-4166-a237-873be5f7ee9a" providerId="ADAL" clId="{295EA045-E334-4CB1-AB3A-35E8912B1526}" dt="2023-08-23T08:29:59.458" v="425" actId="1036"/>
          <ac:spMkLst>
            <pc:docMk/>
            <pc:sldMk cId="1320254628" sldId="2147477000"/>
            <ac:spMk id="5" creationId="{78A27174-1FCD-E974-C775-37200FD07DB6}"/>
          </ac:spMkLst>
        </pc:spChg>
        <pc:spChg chg="mod">
          <ac:chgData name="栗栖 雅宜（MASAYOSHI KURISU）" userId="10850ba3-e791-4166-a237-873be5f7ee9a" providerId="ADAL" clId="{295EA045-E334-4CB1-AB3A-35E8912B1526}" dt="2023-08-23T08:54:43.784" v="1657" actId="14100"/>
          <ac:spMkLst>
            <pc:docMk/>
            <pc:sldMk cId="1320254628" sldId="2147477000"/>
            <ac:spMk id="6" creationId="{AF4A77AE-9C57-B4CD-D6C5-41FB6814FB7A}"/>
          </ac:spMkLst>
        </pc:spChg>
        <pc:spChg chg="mod">
          <ac:chgData name="栗栖 雅宜（MASAYOSHI KURISU）" userId="10850ba3-e791-4166-a237-873be5f7ee9a" providerId="ADAL" clId="{295EA045-E334-4CB1-AB3A-35E8912B1526}" dt="2023-08-23T08:54:41.752" v="1656" actId="14100"/>
          <ac:spMkLst>
            <pc:docMk/>
            <pc:sldMk cId="1320254628" sldId="2147477000"/>
            <ac:spMk id="7" creationId="{92B1298B-3925-8D2C-D31A-47912B55E718}"/>
          </ac:spMkLst>
        </pc:spChg>
        <pc:spChg chg="mod">
          <ac:chgData name="栗栖 雅宜（MASAYOSHI KURISU）" userId="10850ba3-e791-4166-a237-873be5f7ee9a" providerId="ADAL" clId="{295EA045-E334-4CB1-AB3A-35E8912B1526}" dt="2023-08-23T08:29:54.585" v="406" actId="1036"/>
          <ac:spMkLst>
            <pc:docMk/>
            <pc:sldMk cId="1320254628" sldId="2147477000"/>
            <ac:spMk id="14" creationId="{815A53B0-5EA2-A30D-391A-DDF69E4EADBF}"/>
          </ac:spMkLst>
        </pc:spChg>
        <pc:spChg chg="mod">
          <ac:chgData name="栗栖 雅宜（MASAYOSHI KURISU）" userId="10850ba3-e791-4166-a237-873be5f7ee9a" providerId="ADAL" clId="{295EA045-E334-4CB1-AB3A-35E8912B1526}" dt="2023-08-23T08:29:54.585" v="406" actId="1036"/>
          <ac:spMkLst>
            <pc:docMk/>
            <pc:sldMk cId="1320254628" sldId="2147477000"/>
            <ac:spMk id="15" creationId="{A7A08831-CFD7-A358-9C8C-9A85D82ECB8E}"/>
          </ac:spMkLst>
        </pc:spChg>
        <pc:spChg chg="add mod">
          <ac:chgData name="栗栖 雅宜（MASAYOSHI KURISU）" userId="10850ba3-e791-4166-a237-873be5f7ee9a" providerId="ADAL" clId="{295EA045-E334-4CB1-AB3A-35E8912B1526}" dt="2023-08-23T08:30:45.860" v="653"/>
          <ac:spMkLst>
            <pc:docMk/>
            <pc:sldMk cId="1320254628" sldId="2147477000"/>
            <ac:spMk id="16" creationId="{4102B382-F6A0-90A2-E1EF-53D10E23344B}"/>
          </ac:spMkLst>
        </pc:spChg>
        <pc:spChg chg="add mod">
          <ac:chgData name="栗栖 雅宜（MASAYOSHI KURISU）" userId="10850ba3-e791-4166-a237-873be5f7ee9a" providerId="ADAL" clId="{295EA045-E334-4CB1-AB3A-35E8912B1526}" dt="2023-08-23T08:54:28.062" v="1653" actId="1035"/>
          <ac:spMkLst>
            <pc:docMk/>
            <pc:sldMk cId="1320254628" sldId="2147477000"/>
            <ac:spMk id="17" creationId="{024DF539-46D0-9C51-891F-62BAEC570DF0}"/>
          </ac:spMkLst>
        </pc:spChg>
        <pc:spChg chg="del">
          <ac:chgData name="栗栖 雅宜（MASAYOSHI KURISU）" userId="10850ba3-e791-4166-a237-873be5f7ee9a" providerId="ADAL" clId="{295EA045-E334-4CB1-AB3A-35E8912B1526}" dt="2023-08-23T08:54:21.465" v="1616" actId="478"/>
          <ac:spMkLst>
            <pc:docMk/>
            <pc:sldMk cId="1320254628" sldId="2147477000"/>
            <ac:spMk id="20" creationId="{2EF879F9-ACEE-7008-FDA0-5E234CC5C9B7}"/>
          </ac:spMkLst>
        </pc:spChg>
        <pc:spChg chg="del">
          <ac:chgData name="栗栖 雅宜（MASAYOSHI KURISU）" userId="10850ba3-e791-4166-a237-873be5f7ee9a" providerId="ADAL" clId="{295EA045-E334-4CB1-AB3A-35E8912B1526}" dt="2023-08-23T08:54:37.700" v="1655" actId="478"/>
          <ac:spMkLst>
            <pc:docMk/>
            <pc:sldMk cId="1320254628" sldId="2147477000"/>
            <ac:spMk id="22" creationId="{692B3A96-0685-8243-3310-7FB25E30FA75}"/>
          </ac:spMkLst>
        </pc:spChg>
        <pc:graphicFrameChg chg="mod modGraphic">
          <ac:chgData name="栗栖 雅宜（MASAYOSHI KURISU）" userId="10850ba3-e791-4166-a237-873be5f7ee9a" providerId="ADAL" clId="{295EA045-E334-4CB1-AB3A-35E8912B1526}" dt="2023-08-23T08:54:51.057" v="1675"/>
          <ac:graphicFrameMkLst>
            <pc:docMk/>
            <pc:sldMk cId="1320254628" sldId="2147477000"/>
            <ac:graphicFrameMk id="44" creationId="{C59C1E54-3822-3F28-778E-2D02E1BC0E2B}"/>
          </ac:graphicFrameMkLst>
        </pc:graphicFrameChg>
      </pc:sldChg>
      <pc:sldChg chg="addSp delSp modSp mod">
        <pc:chgData name="栗栖 雅宜（MASAYOSHI KURISU）" userId="10850ba3-e791-4166-a237-873be5f7ee9a" providerId="ADAL" clId="{295EA045-E334-4CB1-AB3A-35E8912B1526}" dt="2023-08-23T09:01:23.421" v="1936"/>
        <pc:sldMkLst>
          <pc:docMk/>
          <pc:sldMk cId="500105062" sldId="2147477001"/>
        </pc:sldMkLst>
        <pc:spChg chg="add mod">
          <ac:chgData name="栗栖 雅宜（MASAYOSHI KURISU）" userId="10850ba3-e791-4166-a237-873be5f7ee9a" providerId="ADAL" clId="{295EA045-E334-4CB1-AB3A-35E8912B1526}" dt="2023-08-23T08:36:34.537" v="801" actId="1036"/>
          <ac:spMkLst>
            <pc:docMk/>
            <pc:sldMk cId="500105062" sldId="2147477001"/>
            <ac:spMk id="4" creationId="{1549A685-B625-17AE-0817-8994AAFEC64C}"/>
          </ac:spMkLst>
        </pc:spChg>
        <pc:spChg chg="add mod">
          <ac:chgData name="栗栖 雅宜（MASAYOSHI KURISU）" userId="10850ba3-e791-4166-a237-873be5f7ee9a" providerId="ADAL" clId="{295EA045-E334-4CB1-AB3A-35E8912B1526}" dt="2023-08-23T08:36:34.537" v="801" actId="1036"/>
          <ac:spMkLst>
            <pc:docMk/>
            <pc:sldMk cId="500105062" sldId="2147477001"/>
            <ac:spMk id="6" creationId="{BE6E3FD7-D077-7CBF-14DB-74E8EB5FCAB7}"/>
          </ac:spMkLst>
        </pc:spChg>
        <pc:spChg chg="mod">
          <ac:chgData name="栗栖 雅宜（MASAYOSHI KURISU）" userId="10850ba3-e791-4166-a237-873be5f7ee9a" providerId="ADAL" clId="{295EA045-E334-4CB1-AB3A-35E8912B1526}" dt="2023-08-23T08:35:34.004" v="655" actId="14100"/>
          <ac:spMkLst>
            <pc:docMk/>
            <pc:sldMk cId="500105062" sldId="2147477001"/>
            <ac:spMk id="9" creationId="{A105CE3C-9BC2-1B28-57CE-604CEA15EE35}"/>
          </ac:spMkLst>
        </pc:spChg>
        <pc:spChg chg="mod">
          <ac:chgData name="栗栖 雅宜（MASAYOSHI KURISU）" userId="10850ba3-e791-4166-a237-873be5f7ee9a" providerId="ADAL" clId="{295EA045-E334-4CB1-AB3A-35E8912B1526}" dt="2023-08-23T08:36:24.605" v="796" actId="1035"/>
          <ac:spMkLst>
            <pc:docMk/>
            <pc:sldMk cId="500105062" sldId="2147477001"/>
            <ac:spMk id="16" creationId="{B0782136-C6D6-F7A2-26A9-FC2343AFE3D3}"/>
          </ac:spMkLst>
        </pc:spChg>
        <pc:spChg chg="add mod">
          <ac:chgData name="栗栖 雅宜（MASAYOSHI KURISU）" userId="10850ba3-e791-4166-a237-873be5f7ee9a" providerId="ADAL" clId="{295EA045-E334-4CB1-AB3A-35E8912B1526}" dt="2023-08-23T08:55:19.634" v="1716" actId="1076"/>
          <ac:spMkLst>
            <pc:docMk/>
            <pc:sldMk cId="500105062" sldId="2147477001"/>
            <ac:spMk id="17" creationId="{B69BB52A-8171-6BBD-91DB-552269F5EF73}"/>
          </ac:spMkLst>
        </pc:spChg>
        <pc:spChg chg="mod">
          <ac:chgData name="栗栖 雅宜（MASAYOSHI KURISU）" userId="10850ba3-e791-4166-a237-873be5f7ee9a" providerId="ADAL" clId="{295EA045-E334-4CB1-AB3A-35E8912B1526}" dt="2023-08-23T08:36:24.605" v="796" actId="1035"/>
          <ac:spMkLst>
            <pc:docMk/>
            <pc:sldMk cId="500105062" sldId="2147477001"/>
            <ac:spMk id="20" creationId="{DCC8209F-A772-9843-C9DC-EBB360E1F5DC}"/>
          </ac:spMkLst>
        </pc:spChg>
        <pc:spChg chg="del">
          <ac:chgData name="栗栖 雅宜（MASAYOSHI KURISU）" userId="10850ba3-e791-4166-a237-873be5f7ee9a" providerId="ADAL" clId="{295EA045-E334-4CB1-AB3A-35E8912B1526}" dt="2023-08-23T08:55:15.609" v="1714" actId="478"/>
          <ac:spMkLst>
            <pc:docMk/>
            <pc:sldMk cId="500105062" sldId="2147477001"/>
            <ac:spMk id="24" creationId="{010B6657-8747-B906-DD42-69E16097E326}"/>
          </ac:spMkLst>
        </pc:spChg>
        <pc:spChg chg="del">
          <ac:chgData name="栗栖 雅宜（MASAYOSHI KURISU）" userId="10850ba3-e791-4166-a237-873be5f7ee9a" providerId="ADAL" clId="{295EA045-E334-4CB1-AB3A-35E8912B1526}" dt="2023-08-23T08:55:08.637" v="1713" actId="478"/>
          <ac:spMkLst>
            <pc:docMk/>
            <pc:sldMk cId="500105062" sldId="2147477001"/>
            <ac:spMk id="26" creationId="{541626C5-1C95-D06F-5076-3ED249BABBB8}"/>
          </ac:spMkLst>
        </pc:spChg>
        <pc:graphicFrameChg chg="mod modGraphic">
          <ac:chgData name="栗栖 雅宜（MASAYOSHI KURISU）" userId="10850ba3-e791-4166-a237-873be5f7ee9a" providerId="ADAL" clId="{295EA045-E334-4CB1-AB3A-35E8912B1526}" dt="2023-08-23T09:01:23.421" v="1936"/>
          <ac:graphicFrameMkLst>
            <pc:docMk/>
            <pc:sldMk cId="500105062" sldId="2147477001"/>
            <ac:graphicFrameMk id="51" creationId="{9580EE02-A2B3-15C7-A88D-24F66A91A49F}"/>
          </ac:graphicFrameMkLst>
        </pc:graphicFrameChg>
      </pc:sldChg>
      <pc:sldChg chg="addSp delSp modSp mod">
        <pc:chgData name="栗栖 雅宜（MASAYOSHI KURISU）" userId="10850ba3-e791-4166-a237-873be5f7ee9a" providerId="ADAL" clId="{295EA045-E334-4CB1-AB3A-35E8912B1526}" dt="2023-08-24T05:49:21.975" v="2250" actId="207"/>
        <pc:sldMkLst>
          <pc:docMk/>
          <pc:sldMk cId="1981129424" sldId="2147477002"/>
        </pc:sldMkLst>
        <pc:spChg chg="mod">
          <ac:chgData name="栗栖 雅宜（MASAYOSHI KURISU）" userId="10850ba3-e791-4166-a237-873be5f7ee9a" providerId="ADAL" clId="{295EA045-E334-4CB1-AB3A-35E8912B1526}" dt="2023-08-23T08:36:30.395" v="797" actId="1076"/>
          <ac:spMkLst>
            <pc:docMk/>
            <pc:sldMk cId="1981129424" sldId="2147477002"/>
            <ac:spMk id="8" creationId="{43C0BEA8-750E-BD8E-3540-D52FF0F335F4}"/>
          </ac:spMkLst>
        </pc:spChg>
        <pc:spChg chg="mod">
          <ac:chgData name="栗栖 雅宜（MASAYOSHI KURISU）" userId="10850ba3-e791-4166-a237-873be5f7ee9a" providerId="ADAL" clId="{295EA045-E334-4CB1-AB3A-35E8912B1526}" dt="2023-08-23T08:36:30.395" v="797" actId="1076"/>
          <ac:spMkLst>
            <pc:docMk/>
            <pc:sldMk cId="1981129424" sldId="2147477002"/>
            <ac:spMk id="12" creationId="{76726C37-B6CF-4669-6430-C3036FB1B0E0}"/>
          </ac:spMkLst>
        </pc:spChg>
        <pc:spChg chg="add mod">
          <ac:chgData name="栗栖 雅宜（MASAYOSHI KURISU）" userId="10850ba3-e791-4166-a237-873be5f7ee9a" providerId="ADAL" clId="{295EA045-E334-4CB1-AB3A-35E8912B1526}" dt="2023-08-23T08:36:38.420" v="811" actId="1036"/>
          <ac:spMkLst>
            <pc:docMk/>
            <pc:sldMk cId="1981129424" sldId="2147477002"/>
            <ac:spMk id="19" creationId="{7247BDEA-84B6-A240-1517-824865312FD2}"/>
          </ac:spMkLst>
        </pc:spChg>
        <pc:spChg chg="mod">
          <ac:chgData name="栗栖 雅宜（MASAYOSHI KURISU）" userId="10850ba3-e791-4166-a237-873be5f7ee9a" providerId="ADAL" clId="{295EA045-E334-4CB1-AB3A-35E8912B1526}" dt="2023-08-23T08:36:30.395" v="797" actId="1076"/>
          <ac:spMkLst>
            <pc:docMk/>
            <pc:sldMk cId="1981129424" sldId="2147477002"/>
            <ac:spMk id="20" creationId="{74AE902A-7940-1E0D-9FE7-D307F9352EFE}"/>
          </ac:spMkLst>
        </pc:spChg>
        <pc:spChg chg="del">
          <ac:chgData name="栗栖 雅宜（MASAYOSHI KURISU）" userId="10850ba3-e791-4166-a237-873be5f7ee9a" providerId="ADAL" clId="{295EA045-E334-4CB1-AB3A-35E8912B1526}" dt="2023-08-23T08:55:22.320" v="1717" actId="478"/>
          <ac:spMkLst>
            <pc:docMk/>
            <pc:sldMk cId="1981129424" sldId="2147477002"/>
            <ac:spMk id="22" creationId="{310AF556-8E58-B15F-1136-F7CE09952BD7}"/>
          </ac:spMkLst>
        </pc:spChg>
        <pc:spChg chg="del">
          <ac:chgData name="栗栖 雅宜（MASAYOSHI KURISU）" userId="10850ba3-e791-4166-a237-873be5f7ee9a" providerId="ADAL" clId="{295EA045-E334-4CB1-AB3A-35E8912B1526}" dt="2023-08-23T08:55:04.290" v="1712" actId="478"/>
          <ac:spMkLst>
            <pc:docMk/>
            <pc:sldMk cId="1981129424" sldId="2147477002"/>
            <ac:spMk id="24" creationId="{141AA0C6-E343-0378-8657-EE94EC64F687}"/>
          </ac:spMkLst>
        </pc:spChg>
        <pc:spChg chg="add mod">
          <ac:chgData name="栗栖 雅宜（MASAYOSHI KURISU）" userId="10850ba3-e791-4166-a237-873be5f7ee9a" providerId="ADAL" clId="{295EA045-E334-4CB1-AB3A-35E8912B1526}" dt="2023-08-23T08:36:46.144" v="812" actId="20577"/>
          <ac:spMkLst>
            <pc:docMk/>
            <pc:sldMk cId="1981129424" sldId="2147477002"/>
            <ac:spMk id="25" creationId="{042AAB98-E2D8-D4BF-7023-2E01646459AE}"/>
          </ac:spMkLst>
        </pc:spChg>
        <pc:spChg chg="mod">
          <ac:chgData name="栗栖 雅宜（MASAYOSHI KURISU）" userId="10850ba3-e791-4166-a237-873be5f7ee9a" providerId="ADAL" clId="{295EA045-E334-4CB1-AB3A-35E8912B1526}" dt="2023-08-24T05:49:21.975" v="2250" actId="207"/>
          <ac:spMkLst>
            <pc:docMk/>
            <pc:sldMk cId="1981129424" sldId="2147477002"/>
            <ac:spMk id="30" creationId="{8463B818-CC07-F16A-2681-9040DFAF8BD4}"/>
          </ac:spMkLst>
        </pc:spChg>
        <pc:spChg chg="add mod">
          <ac:chgData name="栗栖 雅宜（MASAYOSHI KURISU）" userId="10850ba3-e791-4166-a237-873be5f7ee9a" providerId="ADAL" clId="{295EA045-E334-4CB1-AB3A-35E8912B1526}" dt="2023-08-23T08:55:26.447" v="1719" actId="1076"/>
          <ac:spMkLst>
            <pc:docMk/>
            <pc:sldMk cId="1981129424" sldId="2147477002"/>
            <ac:spMk id="37" creationId="{BFA18790-6DFE-DE02-D827-50AD21615C82}"/>
          </ac:spMkLst>
        </pc:spChg>
        <pc:graphicFrameChg chg="mod modGraphic">
          <ac:chgData name="栗栖 雅宜（MASAYOSHI KURISU）" userId="10850ba3-e791-4166-a237-873be5f7ee9a" providerId="ADAL" clId="{295EA045-E334-4CB1-AB3A-35E8912B1526}" dt="2023-08-23T08:55:00.499" v="1711"/>
          <ac:graphicFrameMkLst>
            <pc:docMk/>
            <pc:sldMk cId="1981129424" sldId="2147477002"/>
            <ac:graphicFrameMk id="40" creationId="{D94FEBB2-1FCC-F712-3C73-CD5F06F782F0}"/>
          </ac:graphicFrameMkLst>
        </pc:graphicFrameChg>
      </pc:sldChg>
      <pc:sldChg chg="modSp mod">
        <pc:chgData name="栗栖 雅宜（MASAYOSHI KURISU）" userId="10850ba3-e791-4166-a237-873be5f7ee9a" providerId="ADAL" clId="{295EA045-E334-4CB1-AB3A-35E8912B1526}" dt="2023-08-24T05:42:52.455" v="2185"/>
        <pc:sldMkLst>
          <pc:docMk/>
          <pc:sldMk cId="3497820601" sldId="2147477003"/>
        </pc:sldMkLst>
        <pc:spChg chg="mod">
          <ac:chgData name="栗栖 雅宜（MASAYOSHI KURISU）" userId="10850ba3-e791-4166-a237-873be5f7ee9a" providerId="ADAL" clId="{295EA045-E334-4CB1-AB3A-35E8912B1526}" dt="2023-08-24T05:42:52.455" v="2185"/>
          <ac:spMkLst>
            <pc:docMk/>
            <pc:sldMk cId="3497820601" sldId="2147477003"/>
            <ac:spMk id="4" creationId="{41B83F5A-A46E-8B75-9B38-15C7DBEB5108}"/>
          </ac:spMkLst>
        </pc:spChg>
      </pc:sldChg>
      <pc:sldChg chg="addSp modSp mod">
        <pc:chgData name="栗栖 雅宜（MASAYOSHI KURISU）" userId="10850ba3-e791-4166-a237-873be5f7ee9a" providerId="ADAL" clId="{295EA045-E334-4CB1-AB3A-35E8912B1526}" dt="2023-08-24T05:43:58.257" v="2237" actId="14100"/>
        <pc:sldMkLst>
          <pc:docMk/>
          <pc:sldMk cId="3844265980" sldId="2147477004"/>
        </pc:sldMkLst>
        <pc:spChg chg="mod">
          <ac:chgData name="栗栖 雅宜（MASAYOSHI KURISU）" userId="10850ba3-e791-4166-a237-873be5f7ee9a" providerId="ADAL" clId="{295EA045-E334-4CB1-AB3A-35E8912B1526}" dt="2023-08-24T05:43:40" v="2207" actId="1035"/>
          <ac:spMkLst>
            <pc:docMk/>
            <pc:sldMk cId="3844265980" sldId="2147477004"/>
            <ac:spMk id="3" creationId="{7E7ECE8F-BC31-8CF8-B4FF-DA11C07EB326}"/>
          </ac:spMkLst>
        </pc:spChg>
        <pc:spChg chg="add mod">
          <ac:chgData name="栗栖 雅宜（MASAYOSHI KURISU）" userId="10850ba3-e791-4166-a237-873be5f7ee9a" providerId="ADAL" clId="{295EA045-E334-4CB1-AB3A-35E8912B1526}" dt="2023-08-24T05:43:58.257" v="2237" actId="14100"/>
          <ac:spMkLst>
            <pc:docMk/>
            <pc:sldMk cId="3844265980" sldId="2147477004"/>
            <ac:spMk id="4" creationId="{152770F2-1A92-5DD9-6BD3-E6F81A538732}"/>
          </ac:spMkLst>
        </pc:spChg>
        <pc:spChg chg="mod">
          <ac:chgData name="栗栖 雅宜（MASAYOSHI KURISU）" userId="10850ba3-e791-4166-a237-873be5f7ee9a" providerId="ADAL" clId="{295EA045-E334-4CB1-AB3A-35E8912B1526}" dt="2023-08-24T05:43:13.965" v="2186" actId="1076"/>
          <ac:spMkLst>
            <pc:docMk/>
            <pc:sldMk cId="3844265980" sldId="2147477004"/>
            <ac:spMk id="7" creationId="{904A612B-3E0A-7926-5E0B-20A3CB5CA8EE}"/>
          </ac:spMkLst>
        </pc:spChg>
        <pc:spChg chg="mod">
          <ac:chgData name="栗栖 雅宜（MASAYOSHI KURISU）" userId="10850ba3-e791-4166-a237-873be5f7ee9a" providerId="ADAL" clId="{295EA045-E334-4CB1-AB3A-35E8912B1526}" dt="2023-08-24T05:43:27.757" v="2201" actId="108"/>
          <ac:spMkLst>
            <pc:docMk/>
            <pc:sldMk cId="3844265980" sldId="2147477004"/>
            <ac:spMk id="8" creationId="{69939A4D-987E-0ADA-FAE2-04A60A84F67B}"/>
          </ac:spMkLst>
        </pc:spChg>
        <pc:spChg chg="mod">
          <ac:chgData name="栗栖 雅宜（MASAYOSHI KURISU）" userId="10850ba3-e791-4166-a237-873be5f7ee9a" providerId="ADAL" clId="{295EA045-E334-4CB1-AB3A-35E8912B1526}" dt="2023-08-24T05:43:20.030" v="2199" actId="1036"/>
          <ac:spMkLst>
            <pc:docMk/>
            <pc:sldMk cId="3844265980" sldId="2147477004"/>
            <ac:spMk id="13" creationId="{32AC1B41-637E-6F9C-F8EC-C161069A0FD1}"/>
          </ac:spMkLst>
        </pc:spChg>
      </pc:sldChg>
    </pc:docChg>
  </pc:docChgLst>
  <pc:docChgLst>
    <pc:chgData name="奥山 航（WATARU OKUYAMA）" userId="S::okuyam09@moe.go.jp::9cd9afae-b570-41de-ab24-2f269c15b934" providerId="AD" clId="Web-{0FF0618A-4D91-45D5-84C7-9690494911AC}"/>
    <pc:docChg chg="modSld">
      <pc:chgData name="奥山 航（WATARU OKUYAMA）" userId="S::okuyam09@moe.go.jp::9cd9afae-b570-41de-ab24-2f269c15b934" providerId="AD" clId="Web-{0FF0618A-4D91-45D5-84C7-9690494911AC}" dt="2023-08-22T10:30:46.574" v="25" actId="1076"/>
      <pc:docMkLst>
        <pc:docMk/>
      </pc:docMkLst>
      <pc:sldChg chg="addSp delSp modSp">
        <pc:chgData name="奥山 航（WATARU OKUYAMA）" userId="S::okuyam09@moe.go.jp::9cd9afae-b570-41de-ab24-2f269c15b934" providerId="AD" clId="Web-{0FF0618A-4D91-45D5-84C7-9690494911AC}" dt="2023-08-22T10:30:46.574" v="25" actId="1076"/>
        <pc:sldMkLst>
          <pc:docMk/>
          <pc:sldMk cId="2681023098" sldId="2147476999"/>
        </pc:sldMkLst>
        <pc:spChg chg="add del">
          <ac:chgData name="奥山 航（WATARU OKUYAMA）" userId="S::okuyam09@moe.go.jp::9cd9afae-b570-41de-ab24-2f269c15b934" providerId="AD" clId="Web-{0FF0618A-4D91-45D5-84C7-9690494911AC}" dt="2023-08-22T10:30:01.447" v="13"/>
          <ac:spMkLst>
            <pc:docMk/>
            <pc:sldMk cId="2681023098" sldId="2147476999"/>
            <ac:spMk id="5" creationId="{A024465E-83BB-E6B2-69AD-68E06FC0AD9C}"/>
          </ac:spMkLst>
        </pc:spChg>
        <pc:spChg chg="add mod">
          <ac:chgData name="奥山 航（WATARU OKUYAMA）" userId="S::okuyam09@moe.go.jp::9cd9afae-b570-41de-ab24-2f269c15b934" providerId="AD" clId="Web-{0FF0618A-4D91-45D5-84C7-9690494911AC}" dt="2023-08-22T10:30:29.479" v="16" actId="1076"/>
          <ac:spMkLst>
            <pc:docMk/>
            <pc:sldMk cId="2681023098" sldId="2147476999"/>
            <ac:spMk id="7" creationId="{1BE5C68B-D2EF-DCB9-FF57-C1FE69EFEB53}"/>
          </ac:spMkLst>
        </pc:spChg>
        <pc:spChg chg="add mod">
          <ac:chgData name="奥山 航（WATARU OKUYAMA）" userId="S::okuyam09@moe.go.jp::9cd9afae-b570-41de-ab24-2f269c15b934" providerId="AD" clId="Web-{0FF0618A-4D91-45D5-84C7-9690494911AC}" dt="2023-08-22T10:30:46.574" v="25" actId="1076"/>
          <ac:spMkLst>
            <pc:docMk/>
            <pc:sldMk cId="2681023098" sldId="2147476999"/>
            <ac:spMk id="9" creationId="{41DD60A0-1D21-E084-7C0D-06FA35685F1C}"/>
          </ac:spMkLst>
        </pc:spChg>
        <pc:spChg chg="mod">
          <ac:chgData name="奥山 航（WATARU OKUYAMA）" userId="S::okuyam09@moe.go.jp::9cd9afae-b570-41de-ab24-2f269c15b934" providerId="AD" clId="Web-{0FF0618A-4D91-45D5-84C7-9690494911AC}" dt="2023-08-22T10:30:41.339" v="18" actId="1076"/>
          <ac:spMkLst>
            <pc:docMk/>
            <pc:sldMk cId="2681023098" sldId="2147476999"/>
            <ac:spMk id="49" creationId="{253BBB7C-52BC-CEFC-2377-013207E46F42}"/>
          </ac:spMkLst>
        </pc:spChg>
        <pc:spChg chg="mod">
          <ac:chgData name="奥山 航（WATARU OKUYAMA）" userId="S::okuyam09@moe.go.jp::9cd9afae-b570-41de-ab24-2f269c15b934" providerId="AD" clId="Web-{0FF0618A-4D91-45D5-84C7-9690494911AC}" dt="2023-08-22T10:30:41.386" v="19" actId="1076"/>
          <ac:spMkLst>
            <pc:docMk/>
            <pc:sldMk cId="2681023098" sldId="2147476999"/>
            <ac:spMk id="50" creationId="{0F620576-A095-BD48-3DA4-0B762E6FA7FD}"/>
          </ac:spMkLst>
        </pc:spChg>
        <pc:spChg chg="mod">
          <ac:chgData name="奥山 航（WATARU OKUYAMA）" userId="S::okuyam09@moe.go.jp::9cd9afae-b570-41de-ab24-2f269c15b934" providerId="AD" clId="Web-{0FF0618A-4D91-45D5-84C7-9690494911AC}" dt="2023-08-22T10:30:41.527" v="22" actId="1076"/>
          <ac:spMkLst>
            <pc:docMk/>
            <pc:sldMk cId="2681023098" sldId="2147476999"/>
            <ac:spMk id="53" creationId="{93672FF5-0071-2CD7-04FC-5F2F42BAF251}"/>
          </ac:spMkLst>
        </pc:spChg>
        <pc:spChg chg="mod">
          <ac:chgData name="奥山 航（WATARU OKUYAMA）" userId="S::okuyam09@moe.go.jp::9cd9afae-b570-41de-ab24-2f269c15b934" providerId="AD" clId="Web-{0FF0618A-4D91-45D5-84C7-9690494911AC}" dt="2023-08-22T10:30:41.574" v="23" actId="1076"/>
          <ac:spMkLst>
            <pc:docMk/>
            <pc:sldMk cId="2681023098" sldId="2147476999"/>
            <ac:spMk id="54" creationId="{55950BE7-28D9-FFC0-5936-452456ABAE45}"/>
          </ac:spMkLst>
        </pc:spChg>
        <pc:cxnChg chg="mod">
          <ac:chgData name="奥山 航（WATARU OKUYAMA）" userId="S::okuyam09@moe.go.jp::9cd9afae-b570-41de-ab24-2f269c15b934" providerId="AD" clId="Web-{0FF0618A-4D91-45D5-84C7-9690494911AC}" dt="2023-08-22T10:30:41.418" v="20" actId="1076"/>
          <ac:cxnSpMkLst>
            <pc:docMk/>
            <pc:sldMk cId="2681023098" sldId="2147476999"/>
            <ac:cxnSpMk id="51" creationId="{C50AD62D-0636-202D-D12A-495B49608035}"/>
          </ac:cxnSpMkLst>
        </pc:cxnChg>
        <pc:cxnChg chg="mod">
          <ac:chgData name="奥山 航（WATARU OKUYAMA）" userId="S::okuyam09@moe.go.jp::9cd9afae-b570-41de-ab24-2f269c15b934" providerId="AD" clId="Web-{0FF0618A-4D91-45D5-84C7-9690494911AC}" dt="2023-08-22T10:30:41.464" v="21" actId="1076"/>
          <ac:cxnSpMkLst>
            <pc:docMk/>
            <pc:sldMk cId="2681023098" sldId="2147476999"/>
            <ac:cxnSpMk id="52" creationId="{86172677-1D53-F172-05AC-77F085497DD4}"/>
          </ac:cxnSpMkLst>
        </pc:cxnChg>
      </pc:sldChg>
      <pc:sldChg chg="modSp">
        <pc:chgData name="奥山 航（WATARU OKUYAMA）" userId="S::okuyam09@moe.go.jp::9cd9afae-b570-41de-ab24-2f269c15b934" providerId="AD" clId="Web-{0FF0618A-4D91-45D5-84C7-9690494911AC}" dt="2023-08-22T10:29:36.789" v="11" actId="1076"/>
        <pc:sldMkLst>
          <pc:docMk/>
          <pc:sldMk cId="1981129424" sldId="2147477002"/>
        </pc:sldMkLst>
        <pc:spChg chg="mod">
          <ac:chgData name="奥山 航（WATARU OKUYAMA）" userId="S::okuyam09@moe.go.jp::9cd9afae-b570-41de-ab24-2f269c15b934" providerId="AD" clId="Web-{0FF0618A-4D91-45D5-84C7-9690494911AC}" dt="2023-08-22T10:29:36.789" v="11" actId="1076"/>
          <ac:spMkLst>
            <pc:docMk/>
            <pc:sldMk cId="1981129424" sldId="2147477002"/>
            <ac:spMk id="30" creationId="{8463B818-CC07-F16A-2681-9040DFAF8BD4}"/>
          </ac:spMkLst>
        </pc:spChg>
      </pc:sldChg>
    </pc:docChg>
  </pc:docChgLst>
  <pc:docChgLst>
    <pc:chgData name="奥山 航（WATARU OKUYAMA）" userId="S::okuyam09@moe.go.jp::9cd9afae-b570-41de-ab24-2f269c15b934" providerId="AD" clId="Web-{CA277E91-BB07-41BF-8B64-65B33CD5F62C}"/>
    <pc:docChg chg="modSld">
      <pc:chgData name="奥山 航（WATARU OKUYAMA）" userId="S::okuyam09@moe.go.jp::9cd9afae-b570-41de-ab24-2f269c15b934" providerId="AD" clId="Web-{CA277E91-BB07-41BF-8B64-65B33CD5F62C}" dt="2023-08-22T10:32:01.919" v="6" actId="14100"/>
      <pc:docMkLst>
        <pc:docMk/>
      </pc:docMkLst>
      <pc:sldChg chg="modSp">
        <pc:chgData name="奥山 航（WATARU OKUYAMA）" userId="S::okuyam09@moe.go.jp::9cd9afae-b570-41de-ab24-2f269c15b934" providerId="AD" clId="Web-{CA277E91-BB07-41BF-8B64-65B33CD5F62C}" dt="2023-08-22T10:32:01.919" v="6" actId="14100"/>
        <pc:sldMkLst>
          <pc:docMk/>
          <pc:sldMk cId="2681023098" sldId="2147476999"/>
        </pc:sldMkLst>
        <pc:spChg chg="mod">
          <ac:chgData name="奥山 航（WATARU OKUYAMA）" userId="S::okuyam09@moe.go.jp::9cd9afae-b570-41de-ab24-2f269c15b934" providerId="AD" clId="Web-{CA277E91-BB07-41BF-8B64-65B33CD5F62C}" dt="2023-08-22T10:32:01.919" v="6" actId="14100"/>
          <ac:spMkLst>
            <pc:docMk/>
            <pc:sldMk cId="2681023098" sldId="2147476999"/>
            <ac:spMk id="7" creationId="{1BE5C68B-D2EF-DCB9-FF57-C1FE69EFEB53}"/>
          </ac:spMkLst>
        </pc:spChg>
        <pc:spChg chg="mod">
          <ac:chgData name="奥山 航（WATARU OKUYAMA）" userId="S::okuyam09@moe.go.jp::9cd9afae-b570-41de-ab24-2f269c15b934" providerId="AD" clId="Web-{CA277E91-BB07-41BF-8B64-65B33CD5F62C}" dt="2023-08-22T10:31:55.747" v="5" actId="14100"/>
          <ac:spMkLst>
            <pc:docMk/>
            <pc:sldMk cId="2681023098" sldId="2147476999"/>
            <ac:spMk id="9" creationId="{41DD60A0-1D21-E084-7C0D-06FA35685F1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6CE339-E0C5-FBB5-DA27-DA5E5EE69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D5CF99-15BC-D6A8-33F2-6038D7FBE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D9B6-B00C-4117-8F96-ED32741606A1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F3F71B-28B6-3269-43AE-041BADF39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1AAC97-6170-E121-5B60-8142872475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F2D6-86EB-4010-AC55-55C6EE5D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8926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E036-BB34-40CC-BE73-A31BED8EE4D0}" type="datetimeFigureOut">
              <a:rPr kumimoji="1" lang="ja-JP" altLang="en-US" smtClean="0"/>
              <a:t>2023/10/17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05A1-1446-4931-B4D6-8F09621CB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010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26.jpeg"/><Relationship Id="rId5" Type="http://schemas.openxmlformats.org/officeDocument/2006/relationships/image" Target="../media/image25.svg"/><Relationship Id="rId4" Type="http://schemas.openxmlformats.org/officeDocument/2006/relationships/image" Target="../media/image11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jpeg"/><Relationship Id="rId5" Type="http://schemas.openxmlformats.org/officeDocument/2006/relationships/image" Target="../media/image33.svg"/><Relationship Id="rId4" Type="http://schemas.openxmlformats.org/officeDocument/2006/relationships/image" Target="../media/image11.png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Relationship Id="rId6" Type="http://schemas.openxmlformats.org/officeDocument/2006/relationships/image" Target="../media/image13.jpeg"/><Relationship Id="rId5" Type="http://schemas.openxmlformats.org/officeDocument/2006/relationships/image" Target="../media/image33.svg"/><Relationship Id="rId4" Type="http://schemas.openxmlformats.org/officeDocument/2006/relationships/image" Target="../media/image11.png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jpe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100900" y="5715294"/>
            <a:ext cx="5024571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657" y="1359896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884748" y="2714141"/>
            <a:ext cx="7374503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714140"/>
            <a:ext cx="7389220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4748" y="3763721"/>
            <a:ext cx="7389220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71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9937" y="4931489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/>
              <a:t>年</a:t>
            </a:r>
            <a:r>
              <a:rPr kumimoji="1" lang="en-US" altLang="ja-JP"/>
              <a:t>00</a:t>
            </a:r>
            <a:r>
              <a:rPr kumimoji="1" lang="ja-JP" altLang="en-US"/>
              <a:t>月</a:t>
            </a:r>
            <a:r>
              <a:rPr kumimoji="1" lang="en-US" altLang="ja-JP"/>
              <a:t>00</a:t>
            </a:r>
            <a:r>
              <a:rPr kumimoji="1" lang="ja-JP" altLang="en-US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39937" y="5192757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2436641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8670508" y="6552286"/>
            <a:ext cx="293980" cy="26109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2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32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0" y="0"/>
            <a:ext cx="9144000" cy="403200"/>
          </a:xfrm>
          <a:prstGeom prst="rect">
            <a:avLst/>
          </a:prstGeom>
          <a:solidFill>
            <a:srgbClr val="5B9BD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ja-JP" altLang="en-US" sz="1697" b="0" dirty="0">
                <a:solidFill>
                  <a:prstClr val="white"/>
                </a:solidFill>
                <a:latin typeface="+mn-ea"/>
                <a:ea typeface="+mn-ea"/>
              </a:defRPr>
            </a:lvl1pPr>
          </a:lstStyle>
          <a:p>
            <a:pPr marL="0" lvl="0" algn="ctr" defTabSz="795651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6084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ブランド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2047" y="198800"/>
            <a:ext cx="1659429" cy="34798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1846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0.</a:t>
            </a:r>
            <a:r>
              <a:rPr kumimoji="1" lang="ja-JP" altLang="en-US"/>
              <a:t>目次タイトル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65475" y="6448252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7">
                <a:latin typeface="+mn-ea"/>
                <a:ea typeface="+mn-ea"/>
              </a:defRPr>
            </a:lvl1pPr>
          </a:lstStyle>
          <a:p>
            <a:fld id="{ED858BF9-642D-4D92-AE3A-4ABBB79756B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6"/>
          <p:cNvCxnSpPr>
            <a:cxnSpLocks noChangeShapeType="1"/>
          </p:cNvCxnSpPr>
          <p:nvPr userDrawn="1"/>
        </p:nvCxnSpPr>
        <p:spPr bwMode="auto">
          <a:xfrm flipV="1">
            <a:off x="0" y="620713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直線コネクタ 7"/>
          <p:cNvCxnSpPr>
            <a:cxnSpLocks noChangeShapeType="1"/>
          </p:cNvCxnSpPr>
          <p:nvPr userDrawn="1"/>
        </p:nvCxnSpPr>
        <p:spPr bwMode="auto">
          <a:xfrm flipV="1">
            <a:off x="0" y="6381328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244720" y="841376"/>
            <a:ext cx="8647234" cy="6400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316503" indent="-316503">
              <a:buFont typeface="Wingdings" panose="05000000000000000000" pitchFamily="2" charset="2"/>
              <a:buChar char="n"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 hasCustomPrompt="1"/>
          </p:nvPr>
        </p:nvSpPr>
        <p:spPr>
          <a:xfrm>
            <a:off x="218056" y="6181100"/>
            <a:ext cx="8673898" cy="16158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738"/>
            </a:lvl1pPr>
          </a:lstStyle>
          <a:p>
            <a:r>
              <a:rPr kumimoji="1" lang="ja-JP" altLang="en-US" sz="738"/>
              <a:t>出所：発行者（年）タイトル、雑誌情報など</a:t>
            </a:r>
            <a:endParaRPr kumimoji="1" lang="ja-JP" altLang="en-US"/>
          </a:p>
        </p:txBody>
      </p:sp>
      <p:pic>
        <p:nvPicPr>
          <p:cNvPr id="8" name="Picture 13" descr="C:\Users\yoshida.yu\Desktop\みずほFG\デザイン\書き出し\グループロゴ＿青.png"/>
          <p:cNvPicPr>
            <a:picLocks noChangeAspect="1" noChangeArrowheads="1"/>
          </p:cNvPicPr>
          <p:nvPr userDrawn="1"/>
        </p:nvPicPr>
        <p:blipFill>
          <a:blip r:embed="rId2" cstate="print"/>
          <a:srcRect l="4350"/>
          <a:stretch>
            <a:fillRect/>
          </a:stretch>
        </p:blipFill>
        <p:spPr bwMode="auto">
          <a:xfrm>
            <a:off x="244720" y="6525344"/>
            <a:ext cx="73122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6440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83F11EB-BBCD-2099-D5B5-F993CEFFC0B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3" name="Picture 11" descr="ç°å¢ç">
              <a:extLst>
                <a:ext uri="{FF2B5EF4-FFF2-40B4-BE49-F238E27FC236}">
                  <a16:creationId xmlns:a16="http://schemas.microsoft.com/office/drawing/2014/main" id="{59A7DEF8-BF3B-7A31-BA4D-C0606A2077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B0EDB96B-C8BF-1FEA-1A98-58283D9657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EFB81CC-AD27-A3B7-FC64-308C4C7077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8893EA7C-36CE-AF1A-2210-0F6FFE7002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E86BBDA-E0B5-47AE-BF72-9032058100B5}"/>
              </a:ext>
            </a:extLst>
          </p:cNvPr>
          <p:cNvSpPr txBox="1"/>
          <p:nvPr userDrawn="1"/>
        </p:nvSpPr>
        <p:spPr>
          <a:xfrm>
            <a:off x="8829700" y="6581630"/>
            <a:ext cx="196476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9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9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タイトル 97">
            <a:extLst>
              <a:ext uri="{FF2B5EF4-FFF2-40B4-BE49-F238E27FC236}">
                <a16:creationId xmlns:a16="http://schemas.microsoft.com/office/drawing/2014/main" id="{B78F4E89-BF6F-4E09-A944-EE47285551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48" y="254737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lang="ja-JP" altLang="en-US" sz="239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ページタイトル</a:t>
            </a:r>
          </a:p>
        </p:txBody>
      </p:sp>
      <p:sp>
        <p:nvSpPr>
          <p:cNvPr id="16" name="コンテンツ プレースホルダー 18">
            <a:extLst>
              <a:ext uri="{FF2B5EF4-FFF2-40B4-BE49-F238E27FC236}">
                <a16:creationId xmlns:a16="http://schemas.microsoft.com/office/drawing/2014/main" id="{E5C690C4-34B3-4BE9-8905-112BB7C579C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90558" y="1012087"/>
            <a:ext cx="8035777" cy="783805"/>
          </a:xfrm>
          <a:prstGeom prst="rect">
            <a:avLst/>
          </a:prstGeom>
        </p:spPr>
        <p:txBody>
          <a:bodyPr lIns="0" tIns="144000" rIns="0" bIns="0" anchor="t"/>
          <a:lstStyle>
            <a:lvl1pPr marL="0" marR="0" indent="0" algn="l" defTabSz="7371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83"/>
              </a:spcAft>
              <a:buClrTx/>
              <a:buSzTx/>
              <a:buFontTx/>
              <a:buNone/>
              <a:tabLst/>
              <a:defRPr sz="1290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88" indent="0">
              <a:buFontTx/>
              <a:buNone/>
              <a:defRPr/>
            </a:lvl2pPr>
            <a:lvl3pPr marL="737176" indent="0">
              <a:buFontTx/>
              <a:buNone/>
              <a:defRPr/>
            </a:lvl3pPr>
            <a:lvl4pPr marL="1105764" indent="0">
              <a:buFontTx/>
              <a:buNone/>
              <a:defRPr/>
            </a:lvl4pPr>
            <a:lvl5pPr marL="1474353" indent="0">
              <a:buFontTx/>
              <a:buNone/>
              <a:defRPr/>
            </a:lvl5pPr>
          </a:lstStyle>
          <a:p>
            <a:pPr marL="0" marR="0" lvl="0" indent="0" algn="l" defTabSz="737176" rtl="0" eaLnBrk="1" fontAlgn="auto" latinLnBrk="0" hangingPunct="1">
              <a:lnSpc>
                <a:spcPct val="90000"/>
              </a:lnSpc>
              <a:spcBef>
                <a:spcPts val="80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583893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829743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138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90303" y="6482819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DD42ADA8-ECC4-4B5F-982C-9F5D1FAC2F5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936452"/>
            <a:ext cx="8867033" cy="172076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77085" indent="-277085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n"/>
              <a:defRPr sz="1539"/>
            </a:lvl1pPr>
            <a:lvl2pPr marL="523382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Ø"/>
              <a:defRPr sz="1539"/>
            </a:lvl2pPr>
            <a:lvl3pPr marL="892829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l"/>
              <a:defRPr sz="1539"/>
            </a:lvl3pPr>
            <a:lvl4pPr marL="985190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ü"/>
              <a:defRPr sz="1539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112176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ブランド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2047" y="198800"/>
            <a:ext cx="1659429" cy="34798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1846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0.</a:t>
            </a:r>
            <a:r>
              <a:rPr kumimoji="1" lang="ja-JP" altLang="en-US"/>
              <a:t>目次タイトル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65475" y="6448252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7">
                <a:latin typeface="+mn-ea"/>
                <a:ea typeface="+mn-ea"/>
              </a:defRPr>
            </a:lvl1pPr>
          </a:lstStyle>
          <a:p>
            <a:fld id="{ED858BF9-642D-4D92-AE3A-4ABBB79756B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6"/>
          <p:cNvCxnSpPr>
            <a:cxnSpLocks noChangeShapeType="1"/>
          </p:cNvCxnSpPr>
          <p:nvPr userDrawn="1"/>
        </p:nvCxnSpPr>
        <p:spPr bwMode="auto">
          <a:xfrm flipV="1">
            <a:off x="0" y="620713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直線コネクタ 7"/>
          <p:cNvCxnSpPr>
            <a:cxnSpLocks noChangeShapeType="1"/>
          </p:cNvCxnSpPr>
          <p:nvPr userDrawn="1"/>
        </p:nvCxnSpPr>
        <p:spPr bwMode="auto">
          <a:xfrm flipV="1">
            <a:off x="0" y="6381328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244720" y="841376"/>
            <a:ext cx="8647234" cy="6400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316503" indent="-316503">
              <a:buFont typeface="Wingdings" panose="05000000000000000000" pitchFamily="2" charset="2"/>
              <a:buChar char="n"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 hasCustomPrompt="1"/>
          </p:nvPr>
        </p:nvSpPr>
        <p:spPr>
          <a:xfrm>
            <a:off x="218056" y="6181100"/>
            <a:ext cx="8673898" cy="16158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738"/>
            </a:lvl1pPr>
          </a:lstStyle>
          <a:p>
            <a:r>
              <a:rPr kumimoji="1" lang="ja-JP" altLang="en-US" sz="738"/>
              <a:t>出所：発行者（年）タイトル、雑誌情報など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1242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通常_内容説明用スライド_タイトル上つ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59363" y="8442"/>
            <a:ext cx="494973" cy="53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315" y="88683"/>
            <a:ext cx="8042776" cy="461267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30768" y="266584"/>
            <a:ext cx="331611" cy="3526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7825436" y="-3090"/>
            <a:ext cx="585204" cy="6237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299317" y="88683"/>
            <a:ext cx="6596240" cy="457525"/>
          </a:xfrm>
          <a:prstGeom prst="rect">
            <a:avLst/>
          </a:prstGeom>
        </p:spPr>
        <p:txBody>
          <a:bodyPr lIns="252000" tIns="36000" rIns="0" bIns="0" anchor="ctr">
            <a:normAutofit/>
          </a:bodyPr>
          <a:lstStyle>
            <a:lvl1pPr marL="0" indent="0">
              <a:buNone/>
              <a:defRPr sz="1671" b="1" i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タイトルタイトル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2F53EFF-9597-75D2-1A57-65057E904469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0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0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225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100900" y="5715294"/>
            <a:ext cx="5024571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4657" y="1359896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884748" y="2714141"/>
            <a:ext cx="7374503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714140"/>
            <a:ext cx="7389220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4748" y="3763721"/>
            <a:ext cx="7389220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71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9937" y="4931489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/>
              <a:t>年</a:t>
            </a:r>
            <a:r>
              <a:rPr kumimoji="1" lang="en-US" altLang="ja-JP"/>
              <a:t>00</a:t>
            </a:r>
            <a:r>
              <a:rPr kumimoji="1" lang="ja-JP" altLang="en-US"/>
              <a:t>月</a:t>
            </a:r>
            <a:r>
              <a:rPr kumimoji="1" lang="en-US" altLang="ja-JP"/>
              <a:t>00</a:t>
            </a:r>
            <a:r>
              <a:rPr kumimoji="1" lang="ja-JP" altLang="en-US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39937" y="5192757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1277451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884748" y="2645195"/>
            <a:ext cx="7374503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645195"/>
            <a:ext cx="7389220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925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665A837A-D774-4985-B30F-35B13836C960}"/>
              </a:ext>
            </a:extLst>
          </p:cNvPr>
          <p:cNvSpPr/>
          <p:nvPr userDrawn="1"/>
        </p:nvSpPr>
        <p:spPr>
          <a:xfrm>
            <a:off x="921998" y="1620608"/>
            <a:ext cx="0" cy="4572197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39"/>
          </a:p>
        </p:txBody>
      </p: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921998" y="1620608"/>
            <a:ext cx="7389220" cy="4572197"/>
          </a:xfrm>
          <a:prstGeom prst="rect">
            <a:avLst/>
          </a:prstGeom>
        </p:spPr>
        <p:txBody>
          <a:bodyPr lIns="360000" tIns="0" rIns="0" bIns="0"/>
          <a:lstStyle>
            <a:lvl1pPr marL="635371" indent="-635371" algn="l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42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</p:spTree>
    <p:extLst>
      <p:ext uri="{BB962C8B-B14F-4D97-AF65-F5344CB8AC3E}">
        <p14:creationId xmlns:p14="http://schemas.microsoft.com/office/powerpoint/2010/main" val="3274727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59675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884748" y="2645195"/>
            <a:ext cx="7374503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645195"/>
            <a:ext cx="7389220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中扉タイトル</a:t>
            </a:r>
          </a:p>
        </p:txBody>
      </p:sp>
    </p:spTree>
    <p:extLst>
      <p:ext uri="{BB962C8B-B14F-4D97-AF65-F5344CB8AC3E}">
        <p14:creationId xmlns:p14="http://schemas.microsoft.com/office/powerpoint/2010/main" val="688894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38484" y="29271"/>
            <a:ext cx="7943412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39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486491"/>
            <a:ext cx="7943412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38484" y="257881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19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388798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484" y="172143"/>
            <a:ext cx="8220507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539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484" y="6368678"/>
            <a:ext cx="8867033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45739" y="6368678"/>
            <a:ext cx="995709" cy="326585"/>
          </a:xfrm>
          <a:prstGeom prst="rect">
            <a:avLst/>
          </a:prstGeom>
          <a:noFill/>
        </p:spPr>
        <p:txBody>
          <a:bodyPr wrap="square" lIns="92365" tIns="0" rIns="0" bIns="0" rtlCol="0" anchor="ctr">
            <a:noAutofit/>
          </a:bodyPr>
          <a:lstStyle/>
          <a:p>
            <a:r>
              <a:rPr lang="ja-JP" altLang="en-US"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36131" y="2173436"/>
            <a:ext cx="4635551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21998" y="5458321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赤色の吹出しに示した選択肢の中から選択して記載</a:t>
            </a:r>
            <a:endParaRPr kumimoji="1" lang="en-US" altLang="ja-JP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8484" y="2432672"/>
            <a:ext cx="4633198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事業内容を説明</a:t>
            </a:r>
            <a:endParaRPr kumimoji="1" lang="en-US" altLang="ja-JP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12399" y="1236259"/>
            <a:ext cx="7881835" cy="653171"/>
          </a:xfrm>
        </p:spPr>
        <p:txBody>
          <a:bodyPr lIns="108000" tIns="36000" rIns="0" bIns="0" anchor="t" anchorCtr="0">
            <a:noAutofit/>
          </a:bodyPr>
          <a:lstStyle>
            <a:lvl1pPr marL="211002" indent="-21100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事業の目的を箇条書きで記載。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</a:p>
          <a:p>
            <a:pPr lvl="0"/>
            <a:endParaRPr kumimoji="1" lang="en-US" altLang="ja-JP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1123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38484" y="1399552"/>
            <a:ext cx="97391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043470" y="6368678"/>
            <a:ext cx="7943412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373102" y="5458321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21998" y="5717548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21998" y="5976775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373102" y="5976775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131" y="447259"/>
            <a:ext cx="8853564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130" y="447259"/>
            <a:ext cx="8251090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【</a:t>
            </a:r>
            <a:r>
              <a:rPr kumimoji="1" lang="ja-JP" altLang="en-US"/>
              <a:t>令和２年度要求額 </a:t>
            </a:r>
            <a:r>
              <a:rPr kumimoji="1" lang="en-US" altLang="ja-JP"/>
              <a:t>0,000</a:t>
            </a:r>
            <a:r>
              <a:rPr kumimoji="1" lang="ja-JP" altLang="en-US"/>
              <a:t>百万円（</a:t>
            </a:r>
            <a:r>
              <a:rPr kumimoji="1" lang="en-US" altLang="ja-JP"/>
              <a:t>0,000</a:t>
            </a:r>
            <a:r>
              <a:rPr kumimoji="1" lang="ja-JP" altLang="en-US"/>
              <a:t>百万円）</a:t>
            </a:r>
            <a:r>
              <a:rPr kumimoji="1" lang="en-US" altLang="ja-JP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38484" y="2432672"/>
            <a:ext cx="4618263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37489" y="2432672"/>
            <a:ext cx="3868027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126175" y="2432672"/>
            <a:ext cx="3879341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373101" y="5717548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53413">
              <a:tabLst/>
            </a:pPr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36131" y="5113933"/>
            <a:ext cx="4789493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53419" y="5375201"/>
            <a:ext cx="477220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483" y="808024"/>
            <a:ext cx="8867031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8484" y="808023"/>
            <a:ext cx="8851209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7219" y="132843"/>
            <a:ext cx="620651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3009" y="2173436"/>
            <a:ext cx="3633033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補助対象、支援対象の例、事業イメージ </a:t>
            </a:r>
            <a:r>
              <a:rPr kumimoji="1" lang="en-US" altLang="ja-JP"/>
              <a:t>etc.</a:t>
            </a:r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137490" y="2173436"/>
            <a:ext cx="3848552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pPr algn="l"/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5474" y="5717548"/>
            <a:ext cx="584980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選　　　 択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2423935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2977" y="3120324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7463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8712962" y="6400782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934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9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95718" y="196674"/>
            <a:ext cx="8914981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50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50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486491"/>
            <a:ext cx="7943412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934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38484" y="257881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128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38485" y="1007807"/>
            <a:ext cx="8867033" cy="40855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72000" tIns="72000" rIns="72000" bIns="72000" anchor="t" anchorCtr="0">
            <a:spAutoFit/>
          </a:bodyPr>
          <a:lstStyle>
            <a:lvl1pPr marL="230367" indent="-230367" algn="l">
              <a:lnSpc>
                <a:spcPct val="100000"/>
              </a:lnSpc>
              <a:spcBef>
                <a:spcPts val="483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612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 bwMode="white">
          <a:xfrm>
            <a:off x="-59044" y="36759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marL="0" indent="0" algn="l">
              <a:defRPr sz="1128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</p:spTree>
    <p:extLst>
      <p:ext uri="{BB962C8B-B14F-4D97-AF65-F5344CB8AC3E}">
        <p14:creationId xmlns:p14="http://schemas.microsoft.com/office/powerpoint/2010/main" val="36338923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38484" y="29271"/>
            <a:ext cx="7943412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08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95718" y="196674"/>
            <a:ext cx="8914981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391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391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486491"/>
            <a:ext cx="7943412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85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38484" y="257881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08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9" name="コンテンツ プレースホルダー 3">
            <a:extLst>
              <a:ext uri="{FF2B5EF4-FFF2-40B4-BE49-F238E27FC236}">
                <a16:creationId xmlns:a16="http://schemas.microsoft.com/office/drawing/2014/main" id="{EDF4FE31-3A07-443C-9CD8-C81650AD9D2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38485" y="1007809"/>
            <a:ext cx="8867033" cy="56402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0875" indent="-220875" algn="l">
              <a:lnSpc>
                <a:spcPct val="100000"/>
              </a:lnSpc>
              <a:spcBef>
                <a:spcPts val="46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8832134" y="6527195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855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37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9475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目次用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08499E0-6698-7242-8365-20FF5A758AA5}"/>
              </a:ext>
            </a:extLst>
          </p:cNvPr>
          <p:cNvSpPr txBox="1"/>
          <p:nvPr userDrawn="1"/>
        </p:nvSpPr>
        <p:spPr>
          <a:xfrm>
            <a:off x="1" y="6609926"/>
            <a:ext cx="9144000" cy="212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8434F60-59C2-5746-B363-8E311F3EE048}" type="slidenum">
              <a:rPr lang="en-US" altLang="ja-JP" sz="782" b="0" smtClean="0">
                <a:ln w="2540">
                  <a:solidFill>
                    <a:schemeClr val="bg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‹#›</a:t>
            </a:fld>
            <a:endParaRPr lang="ja-JP" altLang="en-US" sz="782" b="0">
              <a:ln w="2540">
                <a:solidFill>
                  <a:schemeClr val="bg2">
                    <a:lumMod val="75000"/>
                  </a:schemeClr>
                </a:solidFill>
              </a:ln>
              <a:solidFill>
                <a:schemeClr val="tx1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7" name="Picture 11" descr="ç°å¢ç">
            <a:extLst>
              <a:ext uri="{FF2B5EF4-FFF2-40B4-BE49-F238E27FC236}">
                <a16:creationId xmlns:a16="http://schemas.microsoft.com/office/drawing/2014/main" id="{A36EA33E-F10C-8847-BD79-6A62721F9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2134" y="0"/>
            <a:ext cx="550628" cy="598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グラフィックス 3">
            <a:extLst>
              <a:ext uri="{FF2B5EF4-FFF2-40B4-BE49-F238E27FC236}">
                <a16:creationId xmlns:a16="http://schemas.microsoft.com/office/drawing/2014/main" id="{DFC3FEA0-0269-A340-8AC0-2EE9382B6D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9315" y="221118"/>
            <a:ext cx="8189719" cy="461266"/>
          </a:xfrm>
          <a:prstGeom prst="rect">
            <a:avLst/>
          </a:prstGeom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EBCF4434-9025-3445-AC58-7DECDD0D5A3D}"/>
              </a:ext>
            </a:extLst>
          </p:cNvPr>
          <p:cNvCxnSpPr>
            <a:cxnSpLocks/>
          </p:cNvCxnSpPr>
          <p:nvPr userDrawn="1"/>
        </p:nvCxnSpPr>
        <p:spPr>
          <a:xfrm>
            <a:off x="230768" y="399019"/>
            <a:ext cx="331611" cy="352637"/>
          </a:xfrm>
          <a:prstGeom prst="line">
            <a:avLst/>
          </a:prstGeom>
          <a:ln w="1270">
            <a:solidFill>
              <a:srgbClr val="009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9F081F0C-555C-6443-8F74-0430630E7B15}"/>
              </a:ext>
            </a:extLst>
          </p:cNvPr>
          <p:cNvCxnSpPr>
            <a:cxnSpLocks/>
          </p:cNvCxnSpPr>
          <p:nvPr userDrawn="1"/>
        </p:nvCxnSpPr>
        <p:spPr>
          <a:xfrm>
            <a:off x="7972380" y="129347"/>
            <a:ext cx="585204" cy="623779"/>
          </a:xfrm>
          <a:prstGeom prst="line">
            <a:avLst/>
          </a:prstGeom>
          <a:ln w="1270">
            <a:solidFill>
              <a:srgbClr val="009C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65449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6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07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44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 dirty="0"/>
              <a:t>ページタイトル</a:t>
            </a: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29200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28641" indent="-228641" algn="l">
              <a:lnSpc>
                <a:spcPct val="100000"/>
              </a:lnSpc>
              <a:spcBef>
                <a:spcPts val="502"/>
              </a:spcBef>
              <a:buFont typeface="Wingdings" panose="05000000000000000000" pitchFamily="2" charset="2"/>
              <a:buChar char="n"/>
              <a:defRPr sz="1674"/>
            </a:lvl1pPr>
            <a:lvl2pPr marL="374866" indent="-146225" algn="l">
              <a:lnSpc>
                <a:spcPct val="100000"/>
              </a:lnSpc>
              <a:spcBef>
                <a:spcPts val="335"/>
              </a:spcBef>
              <a:buFont typeface="Arial" panose="020B0604020202020204" pitchFamily="34" charset="0"/>
              <a:buChar char="•"/>
              <a:defRPr sz="1507"/>
            </a:lvl2pPr>
            <a:lvl3pPr marL="578251" indent="-195409" algn="l">
              <a:lnSpc>
                <a:spcPct val="100000"/>
              </a:lnSpc>
              <a:spcBef>
                <a:spcPts val="167"/>
              </a:spcBef>
              <a:buFont typeface="Wingdings" panose="05000000000000000000" pitchFamily="2" charset="2"/>
              <a:buChar char="ü"/>
              <a:defRPr sz="1340"/>
            </a:lvl3pPr>
            <a:lvl4pPr marL="757708" indent="-180786" algn="l">
              <a:lnSpc>
                <a:spcPct val="100000"/>
              </a:lnSpc>
              <a:spcBef>
                <a:spcPts val="167"/>
              </a:spcBef>
              <a:buFont typeface="Meiryo UI" panose="020B0604030504040204" pitchFamily="50" charset="-128"/>
              <a:buChar char="※"/>
              <a:defRPr sz="1005"/>
            </a:lvl4pPr>
            <a:lvl5pPr algn="l">
              <a:defRPr sz="1674"/>
            </a:lvl5pPr>
          </a:lstStyle>
          <a:p>
            <a:pPr lvl="0"/>
            <a:r>
              <a:rPr kumimoji="1" lang="ja-JP" altLang="en-US" dirty="0"/>
              <a:t>リード文（</a:t>
            </a:r>
            <a:r>
              <a:rPr kumimoji="1" lang="en-US" altLang="ja-JP" dirty="0"/>
              <a:t>Tab</a:t>
            </a:r>
            <a:r>
              <a:rPr kumimoji="1" lang="ja-JP" altLang="en-US" dirty="0"/>
              <a:t>キーで行頭文字を第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レベルまで選択できます）</a:t>
            </a:r>
          </a:p>
          <a:p>
            <a:pPr lvl="1"/>
            <a:r>
              <a:rPr kumimoji="1" lang="ja-JP" altLang="en-US" dirty="0"/>
              <a:t>第</a:t>
            </a:r>
            <a:r>
              <a:rPr kumimoji="1" lang="en-US" altLang="ja-JP" dirty="0"/>
              <a:t>2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</a:t>
            </a:r>
            <a:r>
              <a:rPr kumimoji="1" lang="en-US" altLang="ja-JP" dirty="0"/>
              <a:t>3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3"/>
            <a:r>
              <a:rPr kumimoji="1" lang="ja-JP" altLang="en-US" dirty="0"/>
              <a:t>第</a:t>
            </a:r>
            <a:r>
              <a:rPr kumimoji="1" lang="en-US" altLang="ja-JP" dirty="0"/>
              <a:t>4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893146" y="6550145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17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507" b="0" dirty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255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20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420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6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211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38485" y="1007813"/>
            <a:ext cx="8867033" cy="570179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25566" indent="-225566" algn="l">
              <a:lnSpc>
                <a:spcPct val="100000"/>
              </a:lnSpc>
              <a:spcBef>
                <a:spcPts val="474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57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13847872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100900" y="5715294"/>
            <a:ext cx="5024571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657" y="1359896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884748" y="2714141"/>
            <a:ext cx="7374503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714140"/>
            <a:ext cx="7389220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4748" y="3763721"/>
            <a:ext cx="7389220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71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9937" y="4931489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/>
              <a:t>年</a:t>
            </a:r>
            <a:r>
              <a:rPr kumimoji="1" lang="en-US" altLang="ja-JP"/>
              <a:t>00</a:t>
            </a:r>
            <a:r>
              <a:rPr kumimoji="1" lang="ja-JP" altLang="en-US"/>
              <a:t>月</a:t>
            </a:r>
            <a:r>
              <a:rPr kumimoji="1" lang="en-US" altLang="ja-JP"/>
              <a:t>00</a:t>
            </a:r>
            <a:r>
              <a:rPr kumimoji="1" lang="ja-JP" altLang="en-US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39937" y="5192757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10746666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884748" y="2645195"/>
            <a:ext cx="7374503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645195"/>
            <a:ext cx="7389220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中扉タイトル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65B5CD1-16BF-4814-9E5A-19B044B6FB5E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44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231550" y="1620608"/>
            <a:ext cx="7389220" cy="4572197"/>
          </a:xfrm>
          <a:prstGeom prst="rect">
            <a:avLst/>
          </a:prstGeom>
        </p:spPr>
        <p:txBody>
          <a:bodyPr lIns="360000" tIns="0" rIns="0" bIns="0"/>
          <a:lstStyle>
            <a:lvl1pPr marL="635371" indent="-635371" algn="l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42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EDCE770-9DF4-8907-D088-4C318C874E8C}"/>
              </a:ext>
            </a:extLst>
          </p:cNvPr>
          <p:cNvSpPr/>
          <p:nvPr userDrawn="1"/>
        </p:nvSpPr>
        <p:spPr>
          <a:xfrm>
            <a:off x="261145" y="1136718"/>
            <a:ext cx="0" cy="5258026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352504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231550" y="1620608"/>
            <a:ext cx="7389220" cy="4572197"/>
          </a:xfrm>
          <a:prstGeom prst="rect">
            <a:avLst/>
          </a:prstGeom>
        </p:spPr>
        <p:txBody>
          <a:bodyPr lIns="360000" tIns="0" rIns="0" bIns="0"/>
          <a:lstStyle>
            <a:lvl1pPr marL="635371" indent="-635371" algn="l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42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EDCE770-9DF4-8907-D088-4C318C874E8C}"/>
              </a:ext>
            </a:extLst>
          </p:cNvPr>
          <p:cNvSpPr/>
          <p:nvPr userDrawn="1"/>
        </p:nvSpPr>
        <p:spPr>
          <a:xfrm>
            <a:off x="261145" y="1136718"/>
            <a:ext cx="0" cy="5258026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26952937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163202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38484" y="29271"/>
            <a:ext cx="7943412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39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486491"/>
            <a:ext cx="7943412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38484" y="257881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19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9143674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38483" y="172143"/>
            <a:ext cx="8463800" cy="293927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53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8671754" y="137950"/>
            <a:ext cx="340331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531387"/>
            <a:ext cx="8867033" cy="98005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63172" indent="-16317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197"/>
            </a:lvl1pPr>
            <a:lvl2pPr marL="257950" indent="-86888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026"/>
            </a:lvl2pPr>
            <a:lvl3pPr marL="420865" indent="-154770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941"/>
            </a:lvl3pPr>
            <a:lvl4pPr marL="567489" indent="-141194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tabLst>
                <a:tab pos="418150" algn="l"/>
              </a:tabLst>
              <a:defRPr sz="855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リード文レベルあり（</a:t>
            </a:r>
            <a:r>
              <a:rPr kumimoji="1" lang="en-US" altLang="ja-JP"/>
              <a:t>Tab</a:t>
            </a:r>
            <a:r>
              <a:rPr kumimoji="1" lang="ja-JP" altLang="en-US"/>
              <a:t>キーで第</a:t>
            </a:r>
            <a:r>
              <a:rPr kumimoji="1" lang="en-US" altLang="ja-JP"/>
              <a:t>4</a:t>
            </a:r>
            <a:r>
              <a:rPr kumimoji="1" lang="ja-JP" altLang="en-US"/>
              <a:t>レベルまで選べます）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067441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484" y="172143"/>
            <a:ext cx="8220507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539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484" y="6368678"/>
            <a:ext cx="8867033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45739" y="6368678"/>
            <a:ext cx="995709" cy="326585"/>
          </a:xfrm>
          <a:prstGeom prst="rect">
            <a:avLst/>
          </a:prstGeom>
          <a:noFill/>
        </p:spPr>
        <p:txBody>
          <a:bodyPr wrap="square" lIns="92365" tIns="0" rIns="0" bIns="0" rtlCol="0" anchor="ctr">
            <a:noAutofit/>
          </a:bodyPr>
          <a:lstStyle/>
          <a:p>
            <a:r>
              <a:rPr lang="ja-JP" altLang="en-US"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36131" y="2173436"/>
            <a:ext cx="4635551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21998" y="5458321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赤色の吹出しに示した選択肢の中から選択して記載</a:t>
            </a:r>
            <a:endParaRPr kumimoji="1" lang="en-US" altLang="ja-JP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8484" y="2432672"/>
            <a:ext cx="4633198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事業内容を説明</a:t>
            </a:r>
            <a:endParaRPr kumimoji="1" lang="en-US" altLang="ja-JP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12399" y="1236259"/>
            <a:ext cx="7881835" cy="653171"/>
          </a:xfrm>
        </p:spPr>
        <p:txBody>
          <a:bodyPr lIns="108000" tIns="36000" rIns="0" bIns="0" anchor="t" anchorCtr="0">
            <a:noAutofit/>
          </a:bodyPr>
          <a:lstStyle>
            <a:lvl1pPr marL="211002" indent="-21100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事業の目的を箇条書きで記載。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</a:p>
          <a:p>
            <a:pPr lvl="0"/>
            <a:endParaRPr kumimoji="1" lang="en-US" altLang="ja-JP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1123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38484" y="1399552"/>
            <a:ext cx="97391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043470" y="6368678"/>
            <a:ext cx="7943412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373102" y="5458321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21998" y="5717548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21998" y="5976775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373102" y="5976775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131" y="447259"/>
            <a:ext cx="8853564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130" y="447259"/>
            <a:ext cx="8251090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【</a:t>
            </a:r>
            <a:r>
              <a:rPr kumimoji="1" lang="ja-JP" altLang="en-US"/>
              <a:t>令和２年度要求額 </a:t>
            </a:r>
            <a:r>
              <a:rPr kumimoji="1" lang="en-US" altLang="ja-JP"/>
              <a:t>0,000</a:t>
            </a:r>
            <a:r>
              <a:rPr kumimoji="1" lang="ja-JP" altLang="en-US"/>
              <a:t>百万円（</a:t>
            </a:r>
            <a:r>
              <a:rPr kumimoji="1" lang="en-US" altLang="ja-JP"/>
              <a:t>0,000</a:t>
            </a:r>
            <a:r>
              <a:rPr kumimoji="1" lang="ja-JP" altLang="en-US"/>
              <a:t>百万円）</a:t>
            </a:r>
            <a:r>
              <a:rPr kumimoji="1" lang="en-US" altLang="ja-JP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38484" y="2432672"/>
            <a:ext cx="4618263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37489" y="2432672"/>
            <a:ext cx="3868027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126175" y="2432672"/>
            <a:ext cx="3879341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373101" y="5717548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53413">
              <a:tabLst/>
            </a:pPr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36131" y="5113933"/>
            <a:ext cx="4789493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53419" y="5375201"/>
            <a:ext cx="477220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483" y="808024"/>
            <a:ext cx="8867031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8484" y="808023"/>
            <a:ext cx="8851209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19" y="132843"/>
            <a:ext cx="620651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3009" y="2173436"/>
            <a:ext cx="3633033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補助対象、支援対象の例、事業イメージ </a:t>
            </a:r>
            <a:r>
              <a:rPr kumimoji="1" lang="en-US" altLang="ja-JP"/>
              <a:t>etc.</a:t>
            </a:r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137490" y="2173436"/>
            <a:ext cx="3848552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pPr algn="l"/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5474" y="5717548"/>
            <a:ext cx="584980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選　　　 択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243305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977" y="3120324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1431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38484" y="1007807"/>
            <a:ext cx="8867033" cy="59031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44373" indent="-244373" algn="l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71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44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6D01C6D-80EB-490D-8A1D-E86D9EEBEE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02737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8670508" y="6552286"/>
            <a:ext cx="293980" cy="26109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2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32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0" y="0"/>
            <a:ext cx="9144000" cy="403200"/>
          </a:xfrm>
          <a:prstGeom prst="rect">
            <a:avLst/>
          </a:prstGeom>
          <a:solidFill>
            <a:srgbClr val="5B9BD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ja-JP" altLang="en-US" sz="1697" b="0" dirty="0">
                <a:solidFill>
                  <a:prstClr val="white"/>
                </a:solidFill>
                <a:latin typeface="+mn-ea"/>
                <a:ea typeface="+mn-ea"/>
              </a:defRPr>
            </a:lvl1pPr>
          </a:lstStyle>
          <a:p>
            <a:pPr marL="0" lvl="0" algn="ctr" defTabSz="795651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18817470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ブランド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2047" y="198800"/>
            <a:ext cx="1659429" cy="34798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1846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0.</a:t>
            </a:r>
            <a:r>
              <a:rPr kumimoji="1" lang="ja-JP" altLang="en-US"/>
              <a:t>目次タイトル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65475" y="6448252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7">
                <a:latin typeface="+mn-ea"/>
                <a:ea typeface="+mn-ea"/>
              </a:defRPr>
            </a:lvl1pPr>
          </a:lstStyle>
          <a:p>
            <a:fld id="{ED858BF9-642D-4D92-AE3A-4ABBB79756B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6"/>
          <p:cNvCxnSpPr>
            <a:cxnSpLocks noChangeShapeType="1"/>
          </p:cNvCxnSpPr>
          <p:nvPr userDrawn="1"/>
        </p:nvCxnSpPr>
        <p:spPr bwMode="auto">
          <a:xfrm flipV="1">
            <a:off x="0" y="620713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直線コネクタ 7"/>
          <p:cNvCxnSpPr>
            <a:cxnSpLocks noChangeShapeType="1"/>
          </p:cNvCxnSpPr>
          <p:nvPr userDrawn="1"/>
        </p:nvCxnSpPr>
        <p:spPr bwMode="auto">
          <a:xfrm flipV="1">
            <a:off x="0" y="6381328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244720" y="841376"/>
            <a:ext cx="8647234" cy="6400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316503" indent="-316503">
              <a:buFont typeface="Wingdings" panose="05000000000000000000" pitchFamily="2" charset="2"/>
              <a:buChar char="n"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 hasCustomPrompt="1"/>
          </p:nvPr>
        </p:nvSpPr>
        <p:spPr>
          <a:xfrm>
            <a:off x="218056" y="6181100"/>
            <a:ext cx="8673898" cy="16158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738"/>
            </a:lvl1pPr>
          </a:lstStyle>
          <a:p>
            <a:r>
              <a:rPr kumimoji="1" lang="ja-JP" altLang="en-US" sz="738"/>
              <a:t>出所：発行者（年）タイトル、雑誌情報など</a:t>
            </a:r>
            <a:endParaRPr kumimoji="1" lang="ja-JP" altLang="en-US"/>
          </a:p>
        </p:txBody>
      </p:sp>
      <p:pic>
        <p:nvPicPr>
          <p:cNvPr id="8" name="Picture 13" descr="C:\Users\yoshida.yu\Desktop\みずほFG\デザイン\書き出し\グループロゴ＿青.png"/>
          <p:cNvPicPr>
            <a:picLocks noChangeAspect="1" noChangeArrowheads="1"/>
          </p:cNvPicPr>
          <p:nvPr userDrawn="1"/>
        </p:nvPicPr>
        <p:blipFill>
          <a:blip r:embed="rId2" cstate="print"/>
          <a:srcRect l="4350"/>
          <a:stretch>
            <a:fillRect/>
          </a:stretch>
        </p:blipFill>
        <p:spPr bwMode="auto">
          <a:xfrm>
            <a:off x="244720" y="6525344"/>
            <a:ext cx="73122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994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7264202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2" y="215956"/>
            <a:ext cx="8774310" cy="407035"/>
          </a:xfrm>
        </p:spPr>
        <p:txBody>
          <a:bodyPr wrap="square">
            <a:spAutoFit/>
          </a:bodyPr>
          <a:lstStyle>
            <a:lvl1pPr algn="l">
              <a:defRPr lang="ja-JP" altLang="en-US" sz="1928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9" y="6309323"/>
            <a:ext cx="8673897" cy="137602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4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6"/>
            <a:ext cx="1578958" cy="262251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20pt</a:t>
            </a:r>
            <a:r>
              <a:rPr kumimoji="1" lang="ja-JP" altLang="en-US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8"/>
            <a:ext cx="1101264" cy="183576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25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14pt</a:t>
            </a:r>
            <a:r>
              <a:rPr kumimoji="1" lang="ja-JP" altLang="en-US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2" y="4365107"/>
            <a:ext cx="942566" cy="13760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4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10.5pt</a:t>
            </a:r>
            <a:r>
              <a:rPr kumimoji="1" lang="ja-JP" altLang="en-US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40" y="764708"/>
            <a:ext cx="8774723" cy="4803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60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6582" lvl="0" indent="-206582">
              <a:spcBef>
                <a:spcPts val="481"/>
              </a:spcBef>
              <a:spcAft>
                <a:spcPts val="481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0A9BA73-9E10-3F59-192B-60F284D8957D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91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83F11EB-BBCD-2099-D5B5-F993CEFFC0B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3" name="Picture 11" descr="ç°å¢ç">
              <a:extLst>
                <a:ext uri="{FF2B5EF4-FFF2-40B4-BE49-F238E27FC236}">
                  <a16:creationId xmlns:a16="http://schemas.microsoft.com/office/drawing/2014/main" id="{59A7DEF8-BF3B-7A31-BA4D-C0606A2077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B0EDB96B-C8BF-1FEA-1A98-58283D9657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EFB81CC-AD27-A3B7-FC64-308C4C7077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8893EA7C-36CE-AF1A-2210-0F6FFE7002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E86BBDA-E0B5-47AE-BF72-9032058100B5}"/>
              </a:ext>
            </a:extLst>
          </p:cNvPr>
          <p:cNvSpPr txBox="1"/>
          <p:nvPr userDrawn="1"/>
        </p:nvSpPr>
        <p:spPr>
          <a:xfrm>
            <a:off x="8829700" y="6581630"/>
            <a:ext cx="196476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9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9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タイトル 97">
            <a:extLst>
              <a:ext uri="{FF2B5EF4-FFF2-40B4-BE49-F238E27FC236}">
                <a16:creationId xmlns:a16="http://schemas.microsoft.com/office/drawing/2014/main" id="{B78F4E89-BF6F-4E09-A944-EE47285551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48" y="254737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lang="ja-JP" altLang="en-US" sz="239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ページタイトル</a:t>
            </a:r>
          </a:p>
        </p:txBody>
      </p:sp>
      <p:sp>
        <p:nvSpPr>
          <p:cNvPr id="16" name="コンテンツ プレースホルダー 18">
            <a:extLst>
              <a:ext uri="{FF2B5EF4-FFF2-40B4-BE49-F238E27FC236}">
                <a16:creationId xmlns:a16="http://schemas.microsoft.com/office/drawing/2014/main" id="{E5C690C4-34B3-4BE9-8905-112BB7C579C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90558" y="1012087"/>
            <a:ext cx="8035777" cy="783805"/>
          </a:xfrm>
          <a:prstGeom prst="rect">
            <a:avLst/>
          </a:prstGeom>
        </p:spPr>
        <p:txBody>
          <a:bodyPr lIns="0" tIns="144000" rIns="0" bIns="0" anchor="t"/>
          <a:lstStyle>
            <a:lvl1pPr marL="0" marR="0" indent="0" algn="l" defTabSz="7371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83"/>
              </a:spcAft>
              <a:buClrTx/>
              <a:buSzTx/>
              <a:buFontTx/>
              <a:buNone/>
              <a:tabLst/>
              <a:defRPr sz="1290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88" indent="0">
              <a:buFontTx/>
              <a:buNone/>
              <a:defRPr/>
            </a:lvl2pPr>
            <a:lvl3pPr marL="737176" indent="0">
              <a:buFontTx/>
              <a:buNone/>
              <a:defRPr/>
            </a:lvl3pPr>
            <a:lvl4pPr marL="1105764" indent="0">
              <a:buFontTx/>
              <a:buNone/>
              <a:defRPr/>
            </a:lvl4pPr>
            <a:lvl5pPr marL="1474353" indent="0">
              <a:buFontTx/>
              <a:buNone/>
              <a:defRPr/>
            </a:lvl5pPr>
          </a:lstStyle>
          <a:p>
            <a:pPr marL="0" marR="0" lvl="0" indent="0" algn="l" defTabSz="737176" rtl="0" eaLnBrk="1" fontAlgn="auto" latinLnBrk="0" hangingPunct="1">
              <a:lnSpc>
                <a:spcPct val="90000"/>
              </a:lnSpc>
              <a:spcBef>
                <a:spcPts val="80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204025112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829743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138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90303" y="6482819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DD42ADA8-ECC4-4B5F-982C-9F5D1FAC2F5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936452"/>
            <a:ext cx="8867033" cy="172076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77085" indent="-277085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n"/>
              <a:defRPr sz="1539"/>
            </a:lvl1pPr>
            <a:lvl2pPr marL="523382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Ø"/>
              <a:defRPr sz="1539"/>
            </a:lvl2pPr>
            <a:lvl3pPr marL="892829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l"/>
              <a:defRPr sz="1539"/>
            </a:lvl3pPr>
            <a:lvl4pPr marL="985190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ü"/>
              <a:defRPr sz="1539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921600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ブランド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2047" y="198800"/>
            <a:ext cx="1659429" cy="34798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1846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0.</a:t>
            </a:r>
            <a:r>
              <a:rPr kumimoji="1" lang="ja-JP" altLang="en-US"/>
              <a:t>目次タイトル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65475" y="6448252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7">
                <a:latin typeface="+mn-ea"/>
                <a:ea typeface="+mn-ea"/>
              </a:defRPr>
            </a:lvl1pPr>
          </a:lstStyle>
          <a:p>
            <a:fld id="{ED858BF9-642D-4D92-AE3A-4ABBB79756B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6"/>
          <p:cNvCxnSpPr>
            <a:cxnSpLocks noChangeShapeType="1"/>
          </p:cNvCxnSpPr>
          <p:nvPr userDrawn="1"/>
        </p:nvCxnSpPr>
        <p:spPr bwMode="auto">
          <a:xfrm flipV="1">
            <a:off x="0" y="620713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直線コネクタ 7"/>
          <p:cNvCxnSpPr>
            <a:cxnSpLocks noChangeShapeType="1"/>
          </p:cNvCxnSpPr>
          <p:nvPr userDrawn="1"/>
        </p:nvCxnSpPr>
        <p:spPr bwMode="auto">
          <a:xfrm flipV="1">
            <a:off x="0" y="6381328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244720" y="841376"/>
            <a:ext cx="8647234" cy="6400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316503" indent="-316503">
              <a:buFont typeface="Wingdings" panose="05000000000000000000" pitchFamily="2" charset="2"/>
              <a:buChar char="n"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 hasCustomPrompt="1"/>
          </p:nvPr>
        </p:nvSpPr>
        <p:spPr>
          <a:xfrm>
            <a:off x="218056" y="6181100"/>
            <a:ext cx="8673898" cy="16158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738"/>
            </a:lvl1pPr>
          </a:lstStyle>
          <a:p>
            <a:r>
              <a:rPr kumimoji="1" lang="ja-JP" altLang="en-US" sz="738"/>
              <a:t>出所：発行者（年）タイトル、雑誌情報など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97613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F38512C-2C72-40C3-B679-1FEABC48B48C}"/>
              </a:ext>
            </a:extLst>
          </p:cNvPr>
          <p:cNvGrpSpPr/>
          <p:nvPr userDrawn="1"/>
        </p:nvGrpSpPr>
        <p:grpSpPr>
          <a:xfrm>
            <a:off x="2100900" y="5715294"/>
            <a:ext cx="5024571" cy="635369"/>
            <a:chOff x="2456520" y="6387031"/>
            <a:chExt cx="5875085" cy="700377"/>
          </a:xfrm>
        </p:grpSpPr>
        <p:pic>
          <p:nvPicPr>
            <p:cNvPr id="9" name="図 8">
              <a:extLst>
                <a:ext uri="{FF2B5EF4-FFF2-40B4-BE49-F238E27FC236}">
                  <a16:creationId xmlns:a16="http://schemas.microsoft.com/office/drawing/2014/main" id="{48EFA85C-A46F-4AC1-8E75-830689451B2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25425" t="26413" r="27381" b="26835"/>
            <a:stretch/>
          </p:blipFill>
          <p:spPr>
            <a:xfrm>
              <a:off x="4927824" y="6387031"/>
              <a:ext cx="991169" cy="700377"/>
            </a:xfrm>
            <a:prstGeom prst="rect">
              <a:avLst/>
            </a:prstGeom>
          </p:spPr>
        </p:pic>
        <p:pic>
          <p:nvPicPr>
            <p:cNvPr id="10" name="図 9">
              <a:extLst>
                <a:ext uri="{FF2B5EF4-FFF2-40B4-BE49-F238E27FC236}">
                  <a16:creationId xmlns:a16="http://schemas.microsoft.com/office/drawing/2014/main" id="{9F5C018F-8455-43E6-B9B6-228E8AD043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106890" y="6463627"/>
              <a:ext cx="614647" cy="526500"/>
            </a:xfrm>
            <a:prstGeom prst="rect">
              <a:avLst/>
            </a:prstGeom>
          </p:spPr>
        </p:pic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34A081C5-EF14-4467-B19D-E35B6B3CBAD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2456520" y="6498254"/>
              <a:ext cx="946944" cy="536322"/>
            </a:xfrm>
            <a:prstGeom prst="rect">
              <a:avLst/>
            </a:prstGeom>
          </p:spPr>
        </p:pic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353D9AAD-EE32-457B-B8B4-29FF67E0F4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3635177" y="6432722"/>
              <a:ext cx="1292647" cy="641986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E3FD0292-C091-43A1-9252-D1D0C6352D0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044047" y="6463627"/>
              <a:ext cx="1287558" cy="494981"/>
            </a:xfrm>
            <a:prstGeom prst="rect">
              <a:avLst/>
            </a:prstGeom>
          </p:spPr>
        </p:pic>
      </p:grpSp>
      <p:pic>
        <p:nvPicPr>
          <p:cNvPr id="14" name="Picture 2">
            <a:extLst>
              <a:ext uri="{FF2B5EF4-FFF2-40B4-BE49-F238E27FC236}">
                <a16:creationId xmlns:a16="http://schemas.microsoft.com/office/drawing/2014/main" id="{76484A44-3003-4277-9737-236918E2A04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657" y="1359896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69427F34-BDBE-48D8-A7F4-1EE85CF4440A}"/>
              </a:ext>
            </a:extLst>
          </p:cNvPr>
          <p:cNvGrpSpPr/>
          <p:nvPr userDrawn="1"/>
        </p:nvGrpSpPr>
        <p:grpSpPr>
          <a:xfrm>
            <a:off x="884748" y="2714141"/>
            <a:ext cx="7374503" cy="914438"/>
            <a:chOff x="1034510" y="2991837"/>
            <a:chExt cx="8622792" cy="1007999"/>
          </a:xfrm>
        </p:grpSpPr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4E3800AC-DAF6-41B1-810E-4A51489649E0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7CF90A11-AE44-4385-824C-1819712F0D92}"/>
                </a:ext>
              </a:extLst>
            </p:cNvPr>
            <p:cNvCxnSpPr/>
            <p:nvPr userDrawn="1"/>
          </p:nvCxnSpPr>
          <p:spPr>
            <a:xfrm>
              <a:off x="1034510" y="3999836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29">
            <a:extLst>
              <a:ext uri="{FF2B5EF4-FFF2-40B4-BE49-F238E27FC236}">
                <a16:creationId xmlns:a16="http://schemas.microsoft.com/office/drawing/2014/main" id="{D7232AF9-EC33-4888-B5A0-D03E836B43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714140"/>
            <a:ext cx="7389220" cy="914439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表紙タイトル</a:t>
            </a:r>
          </a:p>
        </p:txBody>
      </p:sp>
      <p:sp>
        <p:nvSpPr>
          <p:cNvPr id="27" name="コンテンツ プレースホルダー 21">
            <a:extLst>
              <a:ext uri="{FF2B5EF4-FFF2-40B4-BE49-F238E27FC236}">
                <a16:creationId xmlns:a16="http://schemas.microsoft.com/office/drawing/2014/main" id="{730FB38C-75FA-4F17-A448-34BAAD2B475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84748" y="3763721"/>
            <a:ext cx="7389220" cy="391903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710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サブタイトル</a:t>
            </a:r>
          </a:p>
        </p:txBody>
      </p:sp>
      <p:sp>
        <p:nvSpPr>
          <p:cNvPr id="31" name="コンテンツ プレースホルダー 21">
            <a:extLst>
              <a:ext uri="{FF2B5EF4-FFF2-40B4-BE49-F238E27FC236}">
                <a16:creationId xmlns:a16="http://schemas.microsoft.com/office/drawing/2014/main" id="{9693F458-7CAF-4411-88EF-755A4D8136D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039937" y="4931489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0000</a:t>
            </a:r>
            <a:r>
              <a:rPr kumimoji="1" lang="ja-JP" altLang="en-US"/>
              <a:t>年</a:t>
            </a:r>
            <a:r>
              <a:rPr kumimoji="1" lang="en-US" altLang="ja-JP"/>
              <a:t>00</a:t>
            </a:r>
            <a:r>
              <a:rPr kumimoji="1" lang="ja-JP" altLang="en-US"/>
              <a:t>月</a:t>
            </a:r>
            <a:r>
              <a:rPr kumimoji="1" lang="en-US" altLang="ja-JP"/>
              <a:t>00</a:t>
            </a:r>
            <a:r>
              <a:rPr kumimoji="1" lang="ja-JP" altLang="en-US"/>
              <a:t>日</a:t>
            </a:r>
          </a:p>
        </p:txBody>
      </p:sp>
      <p:sp>
        <p:nvSpPr>
          <p:cNvPr id="32" name="コンテンツ プレースホルダー 21">
            <a:extLst>
              <a:ext uri="{FF2B5EF4-FFF2-40B4-BE49-F238E27FC236}">
                <a16:creationId xmlns:a16="http://schemas.microsoft.com/office/drawing/2014/main" id="{1645C6DC-6217-43BE-8989-B6A0BD9C234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3039937" y="5192757"/>
            <a:ext cx="3078842" cy="261268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1539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所属　名前</a:t>
            </a:r>
          </a:p>
        </p:txBody>
      </p:sp>
    </p:spTree>
    <p:extLst>
      <p:ext uri="{BB962C8B-B14F-4D97-AF65-F5344CB8AC3E}">
        <p14:creationId xmlns:p14="http://schemas.microsoft.com/office/powerpoint/2010/main" val="312436406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A41B1502-2511-437B-8D13-C5707D9425E0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6022BE2B-C94E-4EA1-8D5F-B6FF40A5C82B}"/>
              </a:ext>
            </a:extLst>
          </p:cNvPr>
          <p:cNvGrpSpPr/>
          <p:nvPr userDrawn="1"/>
        </p:nvGrpSpPr>
        <p:grpSpPr>
          <a:xfrm>
            <a:off x="884748" y="2645195"/>
            <a:ext cx="7374503" cy="1567610"/>
            <a:chOff x="1034510" y="2991837"/>
            <a:chExt cx="8622792" cy="1728000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4FC838C0-7A1B-42C5-8BB1-69879692B23E}"/>
                </a:ext>
              </a:extLst>
            </p:cNvPr>
            <p:cNvCxnSpPr/>
            <p:nvPr userDrawn="1"/>
          </p:nvCxnSpPr>
          <p:spPr>
            <a:xfrm>
              <a:off x="1034510" y="2991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97EB7B27-A3AA-4865-967F-947004C8CF38}"/>
                </a:ext>
              </a:extLst>
            </p:cNvPr>
            <p:cNvCxnSpPr/>
            <p:nvPr userDrawn="1"/>
          </p:nvCxnSpPr>
          <p:spPr>
            <a:xfrm>
              <a:off x="1034510" y="4719837"/>
              <a:ext cx="8622792" cy="0"/>
            </a:xfrm>
            <a:prstGeom prst="line">
              <a:avLst/>
            </a:prstGeom>
            <a:ln w="28575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タイトル 29">
            <a:extLst>
              <a:ext uri="{FF2B5EF4-FFF2-40B4-BE49-F238E27FC236}">
                <a16:creationId xmlns:a16="http://schemas.microsoft.com/office/drawing/2014/main" id="{99661971-5207-448A-8A45-D3935E63EBC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748" y="2645195"/>
            <a:ext cx="7389220" cy="1567610"/>
          </a:xfrm>
          <a:prstGeom prst="rect">
            <a:avLst/>
          </a:prstGeom>
        </p:spPr>
        <p:txBody>
          <a:bodyPr lIns="0" tIns="72000" rIns="0" bIns="0" anchor="ctr" anchorCtr="0">
            <a:normAutofit/>
          </a:bodyPr>
          <a:lstStyle>
            <a:lvl1pPr>
              <a:defRPr lang="ja-JP" altLang="en-US" sz="3079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</a:lstStyle>
          <a:p>
            <a:pPr marL="0" lvl="0" indent="0" algn="ctr">
              <a:spcBef>
                <a:spcPts val="942"/>
              </a:spcBef>
              <a:buFontTx/>
            </a:pPr>
            <a:r>
              <a:rPr kumimoji="1" lang="ja-JP" altLang="en-US"/>
              <a:t>中扉タイトル</a:t>
            </a:r>
          </a:p>
        </p:txBody>
      </p:sp>
    </p:spTree>
    <p:extLst>
      <p:ext uri="{BB962C8B-B14F-4D97-AF65-F5344CB8AC3E}">
        <p14:creationId xmlns:p14="http://schemas.microsoft.com/office/powerpoint/2010/main" val="10190357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3E2C914-D6BF-434B-B748-5B031C7A75D4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8" name="Picture 11" descr="ç°å¢ç">
              <a:extLst>
                <a:ext uri="{FF2B5EF4-FFF2-40B4-BE49-F238E27FC236}">
                  <a16:creationId xmlns:a16="http://schemas.microsoft.com/office/drawing/2014/main" id="{4DD819AC-A446-46A2-9201-D9B1AB528E0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9E9EE105-883D-4267-B8FF-D61BDDD6E4F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22" name="直線コネクタ 21">
              <a:extLst>
                <a:ext uri="{FF2B5EF4-FFF2-40B4-BE49-F238E27FC236}">
                  <a16:creationId xmlns:a16="http://schemas.microsoft.com/office/drawing/2014/main" id="{CFE261A9-5D80-457A-85AA-206E048CF0D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>
              <a:extLst>
                <a:ext uri="{FF2B5EF4-FFF2-40B4-BE49-F238E27FC236}">
                  <a16:creationId xmlns:a16="http://schemas.microsoft.com/office/drawing/2014/main" id="{B3443AF7-632D-41F2-BFF3-7CC6B2F2E6F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コンテンツ プレースホルダー 8">
            <a:extLst>
              <a:ext uri="{FF2B5EF4-FFF2-40B4-BE49-F238E27FC236}">
                <a16:creationId xmlns:a16="http://schemas.microsoft.com/office/drawing/2014/main" id="{B04FFEFF-3996-4124-93D0-A0B919888837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231550" y="1620608"/>
            <a:ext cx="7389220" cy="4572197"/>
          </a:xfrm>
          <a:prstGeom prst="rect">
            <a:avLst/>
          </a:prstGeom>
        </p:spPr>
        <p:txBody>
          <a:bodyPr lIns="360000" tIns="0" rIns="0" bIns="0"/>
          <a:lstStyle>
            <a:lvl1pPr marL="635371" indent="-635371" algn="l">
              <a:lnSpc>
                <a:spcPct val="100000"/>
              </a:lnSpc>
              <a:spcBef>
                <a:spcPts val="855"/>
              </a:spcBef>
              <a:spcAft>
                <a:spcPts val="0"/>
              </a:spcAft>
              <a:buClr>
                <a:schemeClr val="bg2"/>
              </a:buClr>
              <a:buFont typeface="+mj-lt"/>
              <a:buAutoNum type="arabicPeriod"/>
              <a:defRPr sz="3421" b="1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  <a:p>
            <a:pPr lvl="0"/>
            <a:r>
              <a:rPr kumimoji="1" lang="ja-JP" altLang="en-US"/>
              <a:t>章タイトル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DFA1F2F-14B9-4F01-A5B6-2EF2AFAA50B7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066210EB-D44E-4903-B9C4-9EC74DA6CE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1EDCE770-9DF4-8907-D088-4C318C874E8C}"/>
              </a:ext>
            </a:extLst>
          </p:cNvPr>
          <p:cNvSpPr/>
          <p:nvPr userDrawn="1"/>
        </p:nvSpPr>
        <p:spPr>
          <a:xfrm>
            <a:off x="261145" y="1136718"/>
            <a:ext cx="0" cy="5258026"/>
          </a:xfrm>
          <a:custGeom>
            <a:avLst/>
            <a:gdLst>
              <a:gd name="connsiteX0" fmla="*/ 0 w 0"/>
              <a:gd name="connsiteY0" fmla="*/ 0 h 5768502"/>
              <a:gd name="connsiteX1" fmla="*/ 0 w 0"/>
              <a:gd name="connsiteY1" fmla="*/ 5768502 h 5768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8502">
                <a:moveTo>
                  <a:pt x="0" y="0"/>
                </a:moveTo>
                <a:lnTo>
                  <a:pt x="0" y="5768502"/>
                </a:lnTo>
              </a:path>
            </a:pathLst>
          </a:custGeom>
          <a:noFill/>
          <a:ln w="571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39"/>
          </a:p>
        </p:txBody>
      </p:sp>
    </p:spTree>
    <p:extLst>
      <p:ext uri="{BB962C8B-B14F-4D97-AF65-F5344CB8AC3E}">
        <p14:creationId xmlns:p14="http://schemas.microsoft.com/office/powerpoint/2010/main" val="8897383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6" name="コンテンツ プレースホルダー 3">
            <a:extLst>
              <a:ext uri="{FF2B5EF4-FFF2-40B4-BE49-F238E27FC236}">
                <a16:creationId xmlns:a16="http://schemas.microsoft.com/office/drawing/2014/main" id="{C1791075-645A-44CE-9A5F-5011B74CA08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0826222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38484" y="29271"/>
            <a:ext cx="7943412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39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486491"/>
            <a:ext cx="7943412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38484" y="257881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19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71187716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38483" y="172143"/>
            <a:ext cx="8463800" cy="293927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53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8671754" y="137950"/>
            <a:ext cx="340331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531387"/>
            <a:ext cx="8867033" cy="98005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63172" indent="-16317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197"/>
            </a:lvl1pPr>
            <a:lvl2pPr marL="257950" indent="-86888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026"/>
            </a:lvl2pPr>
            <a:lvl3pPr marL="420865" indent="-154770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941"/>
            </a:lvl3pPr>
            <a:lvl4pPr marL="567489" indent="-141194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tabLst>
                <a:tab pos="418150" algn="l"/>
              </a:tabLst>
              <a:defRPr sz="855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リード文レベルあり（</a:t>
            </a:r>
            <a:r>
              <a:rPr kumimoji="1" lang="en-US" altLang="ja-JP"/>
              <a:t>Tab</a:t>
            </a:r>
            <a:r>
              <a:rPr kumimoji="1" lang="ja-JP" altLang="en-US"/>
              <a:t>キーで第</a:t>
            </a:r>
            <a:r>
              <a:rPr kumimoji="1" lang="en-US" altLang="ja-JP"/>
              <a:t>4</a:t>
            </a:r>
            <a:r>
              <a:rPr kumimoji="1" lang="ja-JP" altLang="en-US"/>
              <a:t>レベルまで選べます）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44836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階層あ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FD50C7F-9ACA-4B30-8C3B-E73A326DFDE0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3" name="コンテンツ プレースホルダー 3">
            <a:extLst>
              <a:ext uri="{FF2B5EF4-FFF2-40B4-BE49-F238E27FC236}">
                <a16:creationId xmlns:a16="http://schemas.microsoft.com/office/drawing/2014/main" id="{7038EB8A-9FB3-4B3E-A554-367E9CB41E9D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138484" y="29271"/>
            <a:ext cx="7943412" cy="22861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階層（例：表紙タイトル）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6736CFC0-A6A1-408C-90D0-5F3C3EDABEF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5" name="Picture 11" descr="ç°å¢ç">
              <a:extLst>
                <a:ext uri="{FF2B5EF4-FFF2-40B4-BE49-F238E27FC236}">
                  <a16:creationId xmlns:a16="http://schemas.microsoft.com/office/drawing/2014/main" id="{2BF78C1F-895C-47B9-BFD6-D818DFB8851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4B2D3E9F-0217-41CA-A745-B0B8FBABC2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sp>
          <p:nvSpPr>
            <p:cNvPr id="49" name="フリーフォーム: 図形 48">
              <a:extLst>
                <a:ext uri="{FF2B5EF4-FFF2-40B4-BE49-F238E27FC236}">
                  <a16:creationId xmlns:a16="http://schemas.microsoft.com/office/drawing/2014/main" id="{90B7366C-0173-451D-B260-B9E47C44ACBC}"/>
                </a:ext>
              </a:extLst>
            </p:cNvPr>
            <p:cNvSpPr/>
            <p:nvPr userDrawn="1"/>
          </p:nvSpPr>
          <p:spPr>
            <a:xfrm>
              <a:off x="161925" y="536266"/>
              <a:ext cx="9961283" cy="396000"/>
            </a:xfrm>
            <a:custGeom>
              <a:avLst/>
              <a:gdLst>
                <a:gd name="connsiteX0" fmla="*/ 0 w 9946927"/>
                <a:gd name="connsiteY0" fmla="*/ 0 h 396000"/>
                <a:gd name="connsiteX1" fmla="*/ 9554213 w 9946927"/>
                <a:gd name="connsiteY1" fmla="*/ 0 h 396000"/>
                <a:gd name="connsiteX2" fmla="*/ 9575411 w 9946927"/>
                <a:gd name="connsiteY2" fmla="*/ 21375 h 396000"/>
                <a:gd name="connsiteX3" fmla="*/ 9946927 w 9946927"/>
                <a:gd name="connsiteY3" fmla="*/ 396000 h 396000"/>
                <a:gd name="connsiteX4" fmla="*/ 9942003 w 9946927"/>
                <a:gd name="connsiteY4" fmla="*/ 396000 h 396000"/>
                <a:gd name="connsiteX5" fmla="*/ 9848834 w 9946927"/>
                <a:gd name="connsiteY5" fmla="*/ 396000 h 396000"/>
                <a:gd name="connsiteX6" fmla="*/ 9549825 w 9946927"/>
                <a:gd name="connsiteY6" fmla="*/ 396000 h 396000"/>
                <a:gd name="connsiteX7" fmla="*/ 8927381 w 9946927"/>
                <a:gd name="connsiteY7" fmla="*/ 396000 h 396000"/>
                <a:gd name="connsiteX8" fmla="*/ 8458122 w 9946927"/>
                <a:gd name="connsiteY8" fmla="*/ 396000 h 396000"/>
                <a:gd name="connsiteX9" fmla="*/ 7863906 w 9946927"/>
                <a:gd name="connsiteY9" fmla="*/ 396000 h 396000"/>
                <a:gd name="connsiteX10" fmla="*/ 7130032 w 9946927"/>
                <a:gd name="connsiteY10" fmla="*/ 396000 h 396000"/>
                <a:gd name="connsiteX11" fmla="*/ 6241804 w 9946927"/>
                <a:gd name="connsiteY11" fmla="*/ 396000 h 396000"/>
                <a:gd name="connsiteX12" fmla="*/ 5184519 w 9946927"/>
                <a:gd name="connsiteY12" fmla="*/ 396000 h 396000"/>
                <a:gd name="connsiteX13" fmla="*/ 3943480 w 9946927"/>
                <a:gd name="connsiteY13" fmla="*/ 396000 h 396000"/>
                <a:gd name="connsiteX14" fmla="*/ 2503986 w 9946927"/>
                <a:gd name="connsiteY14" fmla="*/ 396000 h 396000"/>
                <a:gd name="connsiteX15" fmla="*/ 851339 w 9946927"/>
                <a:gd name="connsiteY15" fmla="*/ 396000 h 396000"/>
                <a:gd name="connsiteX16" fmla="*/ 777876 w 9946927"/>
                <a:gd name="connsiteY16" fmla="*/ 396000 h 396000"/>
                <a:gd name="connsiteX17" fmla="*/ 603403 w 9946927"/>
                <a:gd name="connsiteY17" fmla="*/ 396000 h 396000"/>
                <a:gd name="connsiteX18" fmla="*/ 263640 w 9946927"/>
                <a:gd name="connsiteY18" fmla="*/ 396000 h 396000"/>
                <a:gd name="connsiteX19" fmla="*/ 208715 w 9946927"/>
                <a:gd name="connsiteY19" fmla="*/ 396000 h 396000"/>
                <a:gd name="connsiteX20" fmla="*/ 0 w 9946927"/>
                <a:gd name="connsiteY20" fmla="*/ 198305 h 396000"/>
                <a:gd name="connsiteX21" fmla="*/ 0 w 9946927"/>
                <a:gd name="connsiteY21" fmla="*/ 29183 h 39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9946927" h="396000">
                  <a:moveTo>
                    <a:pt x="0" y="0"/>
                  </a:moveTo>
                  <a:lnTo>
                    <a:pt x="9554213" y="0"/>
                  </a:lnTo>
                  <a:lnTo>
                    <a:pt x="9575411" y="21375"/>
                  </a:lnTo>
                  <a:cubicBezTo>
                    <a:pt x="9665779" y="112500"/>
                    <a:pt x="9786271" y="234000"/>
                    <a:pt x="9946927" y="396000"/>
                  </a:cubicBezTo>
                  <a:lnTo>
                    <a:pt x="9942003" y="396000"/>
                  </a:lnTo>
                  <a:lnTo>
                    <a:pt x="9848834" y="396000"/>
                  </a:lnTo>
                  <a:lnTo>
                    <a:pt x="9549825" y="396000"/>
                  </a:lnTo>
                  <a:lnTo>
                    <a:pt x="8927381" y="396000"/>
                  </a:lnTo>
                  <a:lnTo>
                    <a:pt x="8458122" y="396000"/>
                  </a:lnTo>
                  <a:lnTo>
                    <a:pt x="7863906" y="396000"/>
                  </a:lnTo>
                  <a:lnTo>
                    <a:pt x="7130032" y="396000"/>
                  </a:lnTo>
                  <a:lnTo>
                    <a:pt x="6241804" y="396000"/>
                  </a:lnTo>
                  <a:lnTo>
                    <a:pt x="5184519" y="396000"/>
                  </a:lnTo>
                  <a:lnTo>
                    <a:pt x="3943480" y="396000"/>
                  </a:lnTo>
                  <a:lnTo>
                    <a:pt x="2503986" y="396000"/>
                  </a:lnTo>
                  <a:lnTo>
                    <a:pt x="851339" y="396000"/>
                  </a:lnTo>
                  <a:lnTo>
                    <a:pt x="777876" y="396000"/>
                  </a:lnTo>
                  <a:lnTo>
                    <a:pt x="603403" y="396000"/>
                  </a:lnTo>
                  <a:lnTo>
                    <a:pt x="263640" y="396000"/>
                  </a:lnTo>
                  <a:lnTo>
                    <a:pt x="208715" y="396000"/>
                  </a:lnTo>
                  <a:cubicBezTo>
                    <a:pt x="208715" y="396000"/>
                    <a:pt x="208715" y="396000"/>
                    <a:pt x="0" y="198305"/>
                  </a:cubicBezTo>
                  <a:cubicBezTo>
                    <a:pt x="0" y="198305"/>
                    <a:pt x="0" y="198305"/>
                    <a:pt x="0" y="29183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539"/>
            </a:p>
          </p:txBody>
        </p:sp>
        <p:cxnSp>
          <p:nvCxnSpPr>
            <p:cNvPr id="17" name="直線コネクタ 16">
              <a:extLst>
                <a:ext uri="{FF2B5EF4-FFF2-40B4-BE49-F238E27FC236}">
                  <a16:creationId xmlns:a16="http://schemas.microsoft.com/office/drawing/2014/main" id="{34DB3166-9AB5-43FB-8591-93246638EB0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>
              <a:extLst>
                <a:ext uri="{FF2B5EF4-FFF2-40B4-BE49-F238E27FC236}">
                  <a16:creationId xmlns:a16="http://schemas.microsoft.com/office/drawing/2014/main" id="{D40C9C0E-769C-4D22-A484-B325C7ECE503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タイトル 1">
            <a:extLst>
              <a:ext uri="{FF2B5EF4-FFF2-40B4-BE49-F238E27FC236}">
                <a16:creationId xmlns:a16="http://schemas.microsoft.com/office/drawing/2014/main" id="{ED4B86B0-3BB3-4009-9A6E-83BD54068242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486491"/>
            <a:ext cx="7943412" cy="359244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2052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54" name="コンテンツ プレースホルダー 3">
            <a:extLst>
              <a:ext uri="{FF2B5EF4-FFF2-40B4-BE49-F238E27FC236}">
                <a16:creationId xmlns:a16="http://schemas.microsoft.com/office/drawing/2014/main" id="{F530AFF5-0F75-4301-B416-E2BDE7D4B1D3}"/>
              </a:ext>
            </a:extLst>
          </p:cNvPr>
          <p:cNvSpPr>
            <a:spLocks noGrp="1"/>
          </p:cNvSpPr>
          <p:nvPr userDrawn="1">
            <p:ph sz="quarter" idx="11" hasCustomPrompt="1"/>
          </p:nvPr>
        </p:nvSpPr>
        <p:spPr bwMode="white">
          <a:xfrm>
            <a:off x="138484" y="257881"/>
            <a:ext cx="7943412" cy="228610"/>
          </a:xfrm>
          <a:prstGeom prst="rect">
            <a:avLst/>
          </a:prstGeom>
        </p:spPr>
        <p:txBody>
          <a:bodyPr lIns="252000" tIns="0" rIns="0" bIns="0" anchor="ctr" anchorCtr="0"/>
          <a:lstStyle>
            <a:lvl1pPr algn="l">
              <a:defRPr sz="1197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階層（例：章タイトル）</a:t>
            </a:r>
          </a:p>
        </p:txBody>
      </p:sp>
      <p:sp>
        <p:nvSpPr>
          <p:cNvPr id="14" name="コンテンツ プレースホルダー 3">
            <a:extLst>
              <a:ext uri="{FF2B5EF4-FFF2-40B4-BE49-F238E27FC236}">
                <a16:creationId xmlns:a16="http://schemas.microsoft.com/office/drawing/2014/main" id="{BC87C82B-2847-473C-9A48-350F468EE55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1007807"/>
            <a:ext cx="8867033" cy="1311258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33512" indent="-23351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710"/>
            </a:lvl1pPr>
            <a:lvl2pPr marL="382852" indent="-149339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539"/>
            </a:lvl2pPr>
            <a:lvl3pPr marL="590569" indent="-199572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1368"/>
            </a:lvl3pPr>
            <a:lvl4pPr marL="773849" indent="-184638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defRPr sz="1026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774565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484" y="172143"/>
            <a:ext cx="8220507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539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484" y="6368678"/>
            <a:ext cx="8867033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45739" y="6368678"/>
            <a:ext cx="995709" cy="326585"/>
          </a:xfrm>
          <a:prstGeom prst="rect">
            <a:avLst/>
          </a:prstGeom>
          <a:noFill/>
        </p:spPr>
        <p:txBody>
          <a:bodyPr wrap="square" lIns="92365" tIns="0" rIns="0" bIns="0" rtlCol="0" anchor="ctr">
            <a:noAutofit/>
          </a:bodyPr>
          <a:lstStyle/>
          <a:p>
            <a:r>
              <a:rPr lang="ja-JP" altLang="en-US"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36131" y="2173436"/>
            <a:ext cx="4635551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21998" y="5458321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赤色の吹出しに示した選択肢の中から選択して記載</a:t>
            </a:r>
            <a:endParaRPr kumimoji="1" lang="en-US" altLang="ja-JP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8484" y="2432672"/>
            <a:ext cx="4633198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事業内容を説明</a:t>
            </a:r>
            <a:endParaRPr kumimoji="1" lang="en-US" altLang="ja-JP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12399" y="1236259"/>
            <a:ext cx="7881835" cy="653171"/>
          </a:xfrm>
        </p:spPr>
        <p:txBody>
          <a:bodyPr lIns="108000" tIns="36000" rIns="0" bIns="0" anchor="t" anchorCtr="0">
            <a:noAutofit/>
          </a:bodyPr>
          <a:lstStyle>
            <a:lvl1pPr marL="211002" indent="-21100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事業の目的を箇条書きで記載。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</a:p>
          <a:p>
            <a:pPr lvl="0"/>
            <a:endParaRPr kumimoji="1" lang="en-US" altLang="ja-JP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1123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38484" y="1399552"/>
            <a:ext cx="97391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043470" y="6368678"/>
            <a:ext cx="7943412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373102" y="5458321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21998" y="5717548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21998" y="5976775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373102" y="5976775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131" y="447259"/>
            <a:ext cx="8853564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130" y="447259"/>
            <a:ext cx="8251090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【</a:t>
            </a:r>
            <a:r>
              <a:rPr kumimoji="1" lang="ja-JP" altLang="en-US"/>
              <a:t>令和２年度要求額 </a:t>
            </a:r>
            <a:r>
              <a:rPr kumimoji="1" lang="en-US" altLang="ja-JP"/>
              <a:t>0,000</a:t>
            </a:r>
            <a:r>
              <a:rPr kumimoji="1" lang="ja-JP" altLang="en-US"/>
              <a:t>百万円（</a:t>
            </a:r>
            <a:r>
              <a:rPr kumimoji="1" lang="en-US" altLang="ja-JP"/>
              <a:t>0,000</a:t>
            </a:r>
            <a:r>
              <a:rPr kumimoji="1" lang="ja-JP" altLang="en-US"/>
              <a:t>百万円）</a:t>
            </a:r>
            <a:r>
              <a:rPr kumimoji="1" lang="en-US" altLang="ja-JP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38484" y="2432672"/>
            <a:ext cx="4618263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37489" y="2432672"/>
            <a:ext cx="3868027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126175" y="2432672"/>
            <a:ext cx="3879341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373101" y="5717548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53413">
              <a:tabLst/>
            </a:pPr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36131" y="5113933"/>
            <a:ext cx="4789493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53419" y="5375201"/>
            <a:ext cx="477220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483" y="808024"/>
            <a:ext cx="8867031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8484" y="808023"/>
            <a:ext cx="8851209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19" y="132843"/>
            <a:ext cx="620651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3009" y="2173436"/>
            <a:ext cx="3633033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補助対象、支援対象の例、事業イメージ </a:t>
            </a:r>
            <a:r>
              <a:rPr kumimoji="1" lang="en-US" altLang="ja-JP"/>
              <a:t>etc.</a:t>
            </a:r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137490" y="2173436"/>
            <a:ext cx="3848552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pPr algn="l"/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5474" y="5717548"/>
            <a:ext cx="584980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選　　　 択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12134731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977" y="3120324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7155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12" name="Picture 11" descr="ç°å¢ç">
              <a:extLst>
                <a:ext uri="{FF2B5EF4-FFF2-40B4-BE49-F238E27FC236}">
                  <a16:creationId xmlns:a16="http://schemas.microsoft.com/office/drawing/2014/main" id="{07D0D304-6149-4CE8-9131-6501AD8C4D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395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28" name="コンテンツ プレースホルダー 3">
            <a:extLst>
              <a:ext uri="{FF2B5EF4-FFF2-40B4-BE49-F238E27FC236}">
                <a16:creationId xmlns:a16="http://schemas.microsoft.com/office/drawing/2014/main" id="{217043BF-6B11-4540-B78A-D1AECDE4B04F}"/>
              </a:ext>
            </a:extLst>
          </p:cNvPr>
          <p:cNvSpPr>
            <a:spLocks noGrp="1"/>
          </p:cNvSpPr>
          <p:nvPr userDrawn="1">
            <p:ph sz="quarter" idx="12" hasCustomPrompt="1"/>
          </p:nvPr>
        </p:nvSpPr>
        <p:spPr>
          <a:xfrm>
            <a:off x="138484" y="1007807"/>
            <a:ext cx="8867033" cy="590313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wrap="square" lIns="180000" tIns="180000" rIns="180000" bIns="144000" anchor="t" anchorCtr="0">
            <a:spAutoFit/>
          </a:bodyPr>
          <a:lstStyle>
            <a:lvl1pPr marL="244373" indent="-244373" algn="l">
              <a:lnSpc>
                <a:spcPct val="100000"/>
              </a:lnSpc>
              <a:spcBef>
                <a:spcPts val="513"/>
              </a:spcBef>
              <a:spcAft>
                <a:spcPts val="0"/>
              </a:spcAft>
              <a:buFont typeface="Wingdings" panose="05000000000000000000" pitchFamily="2" charset="2"/>
              <a:buChar char="n"/>
              <a:defRPr sz="1710" b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リードリードリードリードリードリードリードリードリードリードリードリードリードリードリードリードリードリード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57594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6D01C6D-80EB-490D-8A1D-E86D9EEBEE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35031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3C77094-EBBC-48DE-9242-E77BA6AC9747}"/>
              </a:ext>
            </a:extLst>
          </p:cNvPr>
          <p:cNvSpPr txBox="1"/>
          <p:nvPr userDrawn="1"/>
        </p:nvSpPr>
        <p:spPr>
          <a:xfrm>
            <a:off x="8670508" y="6552286"/>
            <a:ext cx="293980" cy="26109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r"/>
            <a:fld id="{9C1B02FA-3B43-4965-97B5-C29D405C4738}" type="slidenum">
              <a:rPr kumimoji="1" lang="ja-JP" altLang="en-US" sz="132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r"/>
              <a:t>‹#›</a:t>
            </a:fld>
            <a:endParaRPr kumimoji="1" lang="ja-JP" altLang="en-US" sz="132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0" name="コンテンツ プレースホルダー 13">
            <a:extLst>
              <a:ext uri="{FF2B5EF4-FFF2-40B4-BE49-F238E27FC236}">
                <a16:creationId xmlns:a16="http://schemas.microsoft.com/office/drawing/2014/main" id="{89977F20-F4BF-4D81-9971-71C821CD53EF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 bwMode="white">
          <a:xfrm>
            <a:off x="0" y="0"/>
            <a:ext cx="9144000" cy="403200"/>
          </a:xfrm>
          <a:prstGeom prst="rect">
            <a:avLst/>
          </a:prstGeom>
          <a:solidFill>
            <a:srgbClr val="5B9BD5"/>
          </a:soli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tIns="0" rIns="0" bIns="0" anchor="ctr" anchorCtr="0">
            <a:noAutofit/>
          </a:bodyPr>
          <a:lstStyle>
            <a:lvl1pPr marL="0" indent="0" algn="ctr">
              <a:buNone/>
              <a:defRPr lang="ja-JP" altLang="en-US" sz="1697" b="0" dirty="0">
                <a:solidFill>
                  <a:prstClr val="white"/>
                </a:solidFill>
                <a:latin typeface="+mn-ea"/>
                <a:ea typeface="+mn-ea"/>
              </a:defRPr>
            </a:lvl1pPr>
          </a:lstStyle>
          <a:p>
            <a:pPr marL="0" lvl="0" algn="ctr" defTabSz="795651" fontAlgn="auto">
              <a:spcBef>
                <a:spcPts val="0"/>
              </a:spcBef>
              <a:spcAft>
                <a:spcPts val="0"/>
              </a:spcAft>
            </a:pPr>
            <a:r>
              <a:rPr kumimoji="1" lang="ja-JP" altLang="en-US"/>
              <a:t>タイトル</a:t>
            </a:r>
          </a:p>
        </p:txBody>
      </p:sp>
    </p:spTree>
    <p:extLst>
      <p:ext uri="{BB962C8B-B14F-4D97-AF65-F5344CB8AC3E}">
        <p14:creationId xmlns:p14="http://schemas.microsoft.com/office/powerpoint/2010/main" val="20247834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ブランドロ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2047" y="198800"/>
            <a:ext cx="1659429" cy="34798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1846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0.</a:t>
            </a:r>
            <a:r>
              <a:rPr kumimoji="1" lang="ja-JP" altLang="en-US"/>
              <a:t>目次タイトル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65475" y="6448252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7">
                <a:latin typeface="+mn-ea"/>
                <a:ea typeface="+mn-ea"/>
              </a:defRPr>
            </a:lvl1pPr>
          </a:lstStyle>
          <a:p>
            <a:fld id="{ED858BF9-642D-4D92-AE3A-4ABBB79756B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6"/>
          <p:cNvCxnSpPr>
            <a:cxnSpLocks noChangeShapeType="1"/>
          </p:cNvCxnSpPr>
          <p:nvPr userDrawn="1"/>
        </p:nvCxnSpPr>
        <p:spPr bwMode="auto">
          <a:xfrm flipV="1">
            <a:off x="0" y="620713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直線コネクタ 7"/>
          <p:cNvCxnSpPr>
            <a:cxnSpLocks noChangeShapeType="1"/>
          </p:cNvCxnSpPr>
          <p:nvPr userDrawn="1"/>
        </p:nvCxnSpPr>
        <p:spPr bwMode="auto">
          <a:xfrm flipV="1">
            <a:off x="0" y="6381328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244720" y="841376"/>
            <a:ext cx="8647234" cy="6400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316503" indent="-316503">
              <a:buFont typeface="Wingdings" panose="05000000000000000000" pitchFamily="2" charset="2"/>
              <a:buChar char="n"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 hasCustomPrompt="1"/>
          </p:nvPr>
        </p:nvSpPr>
        <p:spPr>
          <a:xfrm>
            <a:off x="218056" y="6181100"/>
            <a:ext cx="8673898" cy="16158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738"/>
            </a:lvl1pPr>
          </a:lstStyle>
          <a:p>
            <a:r>
              <a:rPr kumimoji="1" lang="ja-JP" altLang="en-US" sz="738"/>
              <a:t>出所：発行者（年）タイトル、雑誌情報など</a:t>
            </a:r>
            <a:endParaRPr kumimoji="1" lang="ja-JP" altLang="en-US"/>
          </a:p>
        </p:txBody>
      </p:sp>
      <p:pic>
        <p:nvPicPr>
          <p:cNvPr id="8" name="Picture 13" descr="C:\Users\yoshida.yu\Desktop\みずほFG\デザイン\書き出し\グループロゴ＿青.png"/>
          <p:cNvPicPr>
            <a:picLocks noChangeAspect="1" noChangeArrowheads="1"/>
          </p:cNvPicPr>
          <p:nvPr userDrawn="1"/>
        </p:nvPicPr>
        <p:blipFill>
          <a:blip r:embed="rId2" cstate="print"/>
          <a:srcRect l="4350"/>
          <a:stretch>
            <a:fillRect/>
          </a:stretch>
        </p:blipFill>
        <p:spPr bwMode="auto">
          <a:xfrm>
            <a:off x="244720" y="6525344"/>
            <a:ext cx="731227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75880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2" y="215956"/>
            <a:ext cx="8774310" cy="407035"/>
          </a:xfrm>
        </p:spPr>
        <p:txBody>
          <a:bodyPr wrap="square">
            <a:spAutoFit/>
          </a:bodyPr>
          <a:lstStyle>
            <a:lvl1pPr algn="l">
              <a:defRPr lang="ja-JP" altLang="en-US" sz="1928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185349" y="6309323"/>
            <a:ext cx="8673897" cy="137602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4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6"/>
            <a:ext cx="1578958" cy="262251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06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20pt</a:t>
            </a:r>
            <a:r>
              <a:rPr kumimoji="1" lang="ja-JP" altLang="en-US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8"/>
            <a:ext cx="1101264" cy="183576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25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14pt</a:t>
            </a:r>
            <a:r>
              <a:rPr kumimoji="1" lang="ja-JP" altLang="en-US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2" y="4365107"/>
            <a:ext cx="942566" cy="13760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842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説明文（</a:t>
            </a:r>
            <a:r>
              <a:rPr kumimoji="1" lang="en-US" altLang="ja-JP"/>
              <a:t>10.5pt</a:t>
            </a:r>
            <a:r>
              <a:rPr kumimoji="1" lang="ja-JP" altLang="en-US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40" y="764708"/>
            <a:ext cx="8774723" cy="480361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606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06582" lvl="0" indent="-206582">
              <a:spcBef>
                <a:spcPts val="481"/>
              </a:spcBef>
              <a:spcAft>
                <a:spcPts val="481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0A9BA73-9E10-3F59-192B-60F284D8957D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99427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容説明用スライド_タイトルのみ+リー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D83F11EB-BBCD-2099-D5B5-F993CEFFC0BD}"/>
              </a:ext>
            </a:extLst>
          </p:cNvPr>
          <p:cNvGrpSpPr/>
          <p:nvPr userDrawn="1"/>
        </p:nvGrpSpPr>
        <p:grpSpPr>
          <a:xfrm>
            <a:off x="95717" y="196674"/>
            <a:ext cx="8914981" cy="721514"/>
            <a:chOff x="111919" y="216797"/>
            <a:chExt cx="10424028" cy="795336"/>
          </a:xfrm>
        </p:grpSpPr>
        <p:pic>
          <p:nvPicPr>
            <p:cNvPr id="3" name="Picture 11" descr="ç°å¢ç">
              <a:extLst>
                <a:ext uri="{FF2B5EF4-FFF2-40B4-BE49-F238E27FC236}">
                  <a16:creationId xmlns:a16="http://schemas.microsoft.com/office/drawing/2014/main" id="{59A7DEF8-BF3B-7A31-BA4D-C0606A20775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56006" y="300775"/>
              <a:ext cx="579941" cy="559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Freeform 13">
              <a:extLst>
                <a:ext uri="{FF2B5EF4-FFF2-40B4-BE49-F238E27FC236}">
                  <a16:creationId xmlns:a16="http://schemas.microsoft.com/office/drawing/2014/main" id="{B0EDB96B-C8BF-1FEA-1A98-58283D9657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0EFB81CC-AD27-A3B7-FC64-308C4C7077FF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8893EA7C-36CE-AF1A-2210-0F6FFE7002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5E86BBDA-E0B5-47AE-BF72-9032058100B5}"/>
              </a:ext>
            </a:extLst>
          </p:cNvPr>
          <p:cNvSpPr txBox="1"/>
          <p:nvPr userDrawn="1"/>
        </p:nvSpPr>
        <p:spPr>
          <a:xfrm>
            <a:off x="8829700" y="6581630"/>
            <a:ext cx="196476" cy="171850"/>
          </a:xfrm>
          <a:prstGeom prst="rect">
            <a:avLst/>
          </a:prstGeom>
          <a:noFill/>
        </p:spPr>
        <p:txBody>
          <a:bodyPr wrap="none" lIns="0" tIns="0" rIns="0" bIns="0" rtlCol="0" anchor="ctr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1290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290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15" name="タイトル 97">
            <a:extLst>
              <a:ext uri="{FF2B5EF4-FFF2-40B4-BE49-F238E27FC236}">
                <a16:creationId xmlns:a16="http://schemas.microsoft.com/office/drawing/2014/main" id="{B78F4E89-BF6F-4E09-A944-EE47285551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548" y="254737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>
              <a:defRPr lang="ja-JP" altLang="en-US" sz="2395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ページタイトル</a:t>
            </a:r>
          </a:p>
        </p:txBody>
      </p:sp>
      <p:sp>
        <p:nvSpPr>
          <p:cNvPr id="16" name="コンテンツ プレースホルダー 18">
            <a:extLst>
              <a:ext uri="{FF2B5EF4-FFF2-40B4-BE49-F238E27FC236}">
                <a16:creationId xmlns:a16="http://schemas.microsoft.com/office/drawing/2014/main" id="{E5C690C4-34B3-4BE9-8905-112BB7C579C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90558" y="1012087"/>
            <a:ext cx="8035777" cy="783805"/>
          </a:xfrm>
          <a:prstGeom prst="rect">
            <a:avLst/>
          </a:prstGeom>
        </p:spPr>
        <p:txBody>
          <a:bodyPr lIns="0" tIns="144000" rIns="0" bIns="0" anchor="t"/>
          <a:lstStyle>
            <a:lvl1pPr marL="0" marR="0" indent="0" algn="l" defTabSz="73717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83"/>
              </a:spcAft>
              <a:buClrTx/>
              <a:buSzTx/>
              <a:buFontTx/>
              <a:buNone/>
              <a:tabLst/>
              <a:defRPr sz="1290" b="1">
                <a:solidFill>
                  <a:srgbClr val="009C89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368588" indent="0">
              <a:buFontTx/>
              <a:buNone/>
              <a:defRPr/>
            </a:lvl2pPr>
            <a:lvl3pPr marL="737176" indent="0">
              <a:buFontTx/>
              <a:buNone/>
              <a:defRPr/>
            </a:lvl3pPr>
            <a:lvl4pPr marL="1105764" indent="0">
              <a:buFontTx/>
              <a:buNone/>
              <a:defRPr/>
            </a:lvl4pPr>
            <a:lvl5pPr marL="1474353" indent="0">
              <a:buFontTx/>
              <a:buNone/>
              <a:defRPr/>
            </a:lvl5pPr>
          </a:lstStyle>
          <a:p>
            <a:pPr marL="0" marR="0" lvl="0" indent="0" algn="l" defTabSz="737176" rtl="0" eaLnBrk="1" fontAlgn="auto" latinLnBrk="0" hangingPunct="1">
              <a:lnSpc>
                <a:spcPct val="90000"/>
              </a:lnSpc>
              <a:spcBef>
                <a:spcPts val="806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/>
              <a:t>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リード</a:t>
            </a:r>
          </a:p>
        </p:txBody>
      </p:sp>
    </p:spTree>
    <p:extLst>
      <p:ext uri="{BB962C8B-B14F-4D97-AF65-F5344CB8AC3E}">
        <p14:creationId xmlns:p14="http://schemas.microsoft.com/office/powerpoint/2010/main" val="30628877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通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84E94A25-457B-4C69-BCBB-B6E75CF3EAE9}"/>
              </a:ext>
            </a:extLst>
          </p:cNvPr>
          <p:cNvGrpSpPr/>
          <p:nvPr userDrawn="1"/>
        </p:nvGrpSpPr>
        <p:grpSpPr>
          <a:xfrm>
            <a:off x="95717" y="196674"/>
            <a:ext cx="8829743" cy="721514"/>
            <a:chOff x="111919" y="216797"/>
            <a:chExt cx="10324361" cy="795336"/>
          </a:xfrm>
        </p:grpSpPr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9C11AADA-214E-4AA2-A50B-CB0C5BCCD0B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925" y="284266"/>
              <a:ext cx="10274355" cy="648000"/>
            </a:xfrm>
            <a:custGeom>
              <a:avLst/>
              <a:gdLst>
                <a:gd name="T0" fmla="*/ 38 w 1868"/>
                <a:gd name="T1" fmla="*/ 118 h 118"/>
                <a:gd name="T2" fmla="*/ 48 w 1868"/>
                <a:gd name="T3" fmla="*/ 118 h 118"/>
                <a:gd name="T4" fmla="*/ 155 w 1868"/>
                <a:gd name="T5" fmla="*/ 118 h 118"/>
                <a:gd name="T6" fmla="*/ 1811 w 1868"/>
                <a:gd name="T7" fmla="*/ 118 h 118"/>
                <a:gd name="T8" fmla="*/ 1694 w 1868"/>
                <a:gd name="T9" fmla="*/ 0 h 118"/>
                <a:gd name="T10" fmla="*/ 12 w 1868"/>
                <a:gd name="T11" fmla="*/ 0 h 118"/>
                <a:gd name="T12" fmla="*/ 12 w 1868"/>
                <a:gd name="T13" fmla="*/ 0 h 118"/>
                <a:gd name="T14" fmla="*/ 3 w 1868"/>
                <a:gd name="T15" fmla="*/ 3 h 118"/>
                <a:gd name="T16" fmla="*/ 0 w 1868"/>
                <a:gd name="T17" fmla="*/ 9 h 118"/>
                <a:gd name="T18" fmla="*/ 0 w 1868"/>
                <a:gd name="T19" fmla="*/ 82 h 118"/>
                <a:gd name="T20" fmla="*/ 38 w 1868"/>
                <a:gd name="T21" fmla="*/ 118 h 118"/>
                <a:gd name="T22" fmla="*/ 38 w 1868"/>
                <a:gd name="T23" fmla="*/ 118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68" h="118">
                  <a:moveTo>
                    <a:pt x="38" y="118"/>
                  </a:moveTo>
                  <a:cubicBezTo>
                    <a:pt x="48" y="118"/>
                    <a:pt x="48" y="118"/>
                    <a:pt x="48" y="118"/>
                  </a:cubicBezTo>
                  <a:cubicBezTo>
                    <a:pt x="155" y="118"/>
                    <a:pt x="155" y="118"/>
                    <a:pt x="155" y="118"/>
                  </a:cubicBezTo>
                  <a:cubicBezTo>
                    <a:pt x="1868" y="118"/>
                    <a:pt x="1811" y="118"/>
                    <a:pt x="1811" y="118"/>
                  </a:cubicBezTo>
                  <a:cubicBezTo>
                    <a:pt x="1694" y="0"/>
                    <a:pt x="1694" y="0"/>
                    <a:pt x="1694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0"/>
                    <a:pt x="5" y="2"/>
                    <a:pt x="3" y="3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82"/>
                    <a:pt x="0" y="82"/>
                    <a:pt x="0" y="82"/>
                  </a:cubicBezTo>
                  <a:cubicBezTo>
                    <a:pt x="38" y="118"/>
                    <a:pt x="38" y="118"/>
                    <a:pt x="38" y="118"/>
                  </a:cubicBezTo>
                  <a:cubicBezTo>
                    <a:pt x="38" y="118"/>
                    <a:pt x="38" y="118"/>
                    <a:pt x="38" y="118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sz="1539"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C3EA7B83-0BC5-41C6-B977-EBF87258066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08319" y="216797"/>
              <a:ext cx="786701" cy="77866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DCF51C44-4554-4691-96EB-AB4829C3282E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1919" y="681139"/>
              <a:ext cx="345281" cy="330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 bwMode="white">
          <a:xfrm>
            <a:off x="138484" y="257881"/>
            <a:ext cx="7943412" cy="587854"/>
          </a:xfrm>
          <a:prstGeom prst="rect">
            <a:avLst/>
          </a:prstGeom>
        </p:spPr>
        <p:txBody>
          <a:bodyPr lIns="252000" tIns="36000" rIns="0" bIns="0" anchor="ctr" anchorCtr="0"/>
          <a:lstStyle>
            <a:lvl1pPr algn="l">
              <a:defRPr sz="2138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520773C-E087-4FC7-A90E-8421A85140B2}"/>
              </a:ext>
            </a:extLst>
          </p:cNvPr>
          <p:cNvSpPr txBox="1"/>
          <p:nvPr userDrawn="1"/>
        </p:nvSpPr>
        <p:spPr>
          <a:xfrm>
            <a:off x="8790303" y="6482819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9" name="コンテンツ プレースホルダー 3">
            <a:extLst>
              <a:ext uri="{FF2B5EF4-FFF2-40B4-BE49-F238E27FC236}">
                <a16:creationId xmlns:a16="http://schemas.microsoft.com/office/drawing/2014/main" id="{DD42ADA8-ECC4-4B5F-982C-9F5D1FAC2F5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936452"/>
            <a:ext cx="8867033" cy="1720765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80000" tIns="180000" rIns="180000" bIns="144000">
            <a:spAutoFit/>
          </a:bodyPr>
          <a:lstStyle>
            <a:lvl1pPr marL="277085" indent="-277085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n"/>
              <a:defRPr sz="1539"/>
            </a:lvl1pPr>
            <a:lvl2pPr marL="523382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Ø"/>
              <a:defRPr sz="1539"/>
            </a:lvl2pPr>
            <a:lvl3pPr marL="892829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l"/>
              <a:defRPr sz="1539"/>
            </a:lvl3pPr>
            <a:lvl4pPr marL="985190" indent="-246298" algn="l">
              <a:lnSpc>
                <a:spcPct val="100000"/>
              </a:lnSpc>
              <a:spcBef>
                <a:spcPts val="1026"/>
              </a:spcBef>
              <a:buFont typeface="Wingdings" panose="05000000000000000000" pitchFamily="2" charset="2"/>
              <a:buChar char="ü"/>
              <a:defRPr sz="1539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リード文（</a:t>
            </a:r>
            <a:r>
              <a:rPr kumimoji="1" lang="en-US" altLang="ja-JP"/>
              <a:t>Tab</a:t>
            </a:r>
            <a:r>
              <a:rPr kumimoji="1" lang="ja-JP" altLang="en-US"/>
              <a:t>キーで行頭文字を第</a:t>
            </a:r>
            <a:r>
              <a:rPr kumimoji="1" lang="en-US" altLang="ja-JP"/>
              <a:t>4</a:t>
            </a:r>
            <a:r>
              <a:rPr kumimoji="1" lang="ja-JP" altLang="en-US"/>
              <a:t>レベルまで選択できます）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3217580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ブランドロゴ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52047" y="198800"/>
            <a:ext cx="1659429" cy="34798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1846" b="1">
                <a:solidFill>
                  <a:schemeClr val="tx1"/>
                </a:solidFill>
                <a:latin typeface="+mj-ea"/>
                <a:ea typeface="+mj-ea"/>
              </a:defRPr>
            </a:lvl1pPr>
          </a:lstStyle>
          <a:p>
            <a:r>
              <a:rPr kumimoji="1" lang="en-US" altLang="ja-JP"/>
              <a:t>0.</a:t>
            </a:r>
            <a:r>
              <a:rPr kumimoji="1" lang="ja-JP" altLang="en-US"/>
              <a:t>目次タイトル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765475" y="6448252"/>
            <a:ext cx="2133600" cy="365125"/>
          </a:xfrm>
          <a:prstGeom prst="rect">
            <a:avLst/>
          </a:prstGeom>
        </p:spPr>
        <p:txBody>
          <a:bodyPr anchor="ctr"/>
          <a:lstStyle>
            <a:lvl1pPr algn="r">
              <a:defRPr sz="1107">
                <a:latin typeface="+mn-ea"/>
                <a:ea typeface="+mn-ea"/>
              </a:defRPr>
            </a:lvl1pPr>
          </a:lstStyle>
          <a:p>
            <a:fld id="{ED858BF9-642D-4D92-AE3A-4ABBB79756BC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コネクタ 6"/>
          <p:cNvCxnSpPr>
            <a:cxnSpLocks noChangeShapeType="1"/>
          </p:cNvCxnSpPr>
          <p:nvPr userDrawn="1"/>
        </p:nvCxnSpPr>
        <p:spPr bwMode="auto">
          <a:xfrm flipV="1">
            <a:off x="0" y="620713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" name="直線コネクタ 7"/>
          <p:cNvCxnSpPr>
            <a:cxnSpLocks noChangeShapeType="1"/>
          </p:cNvCxnSpPr>
          <p:nvPr userDrawn="1"/>
        </p:nvCxnSpPr>
        <p:spPr bwMode="auto">
          <a:xfrm flipV="1">
            <a:off x="0" y="6381328"/>
            <a:ext cx="914400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" name="コンテンツ プレースホルダー 12"/>
          <p:cNvSpPr>
            <a:spLocks noGrp="1"/>
          </p:cNvSpPr>
          <p:nvPr>
            <p:ph sz="quarter" idx="13"/>
          </p:nvPr>
        </p:nvSpPr>
        <p:spPr>
          <a:xfrm>
            <a:off x="244720" y="841376"/>
            <a:ext cx="8647234" cy="6400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316503" indent="-316503">
              <a:buFont typeface="Wingdings" panose="05000000000000000000" pitchFamily="2" charset="2"/>
              <a:buChar char="n"/>
              <a:defRPr sz="1477"/>
            </a:lvl1pPr>
            <a:lvl2pPr>
              <a:defRPr sz="1477"/>
            </a:lvl2pPr>
            <a:lvl3pPr>
              <a:defRPr sz="1477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1" name="テキスト プレースホルダー 4"/>
          <p:cNvSpPr>
            <a:spLocks noGrp="1"/>
          </p:cNvSpPr>
          <p:nvPr>
            <p:ph type="body" sz="quarter" idx="14" hasCustomPrompt="1"/>
          </p:nvPr>
        </p:nvSpPr>
        <p:spPr>
          <a:xfrm>
            <a:off x="218056" y="6181100"/>
            <a:ext cx="8673898" cy="161583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738"/>
            </a:lvl1pPr>
          </a:lstStyle>
          <a:p>
            <a:r>
              <a:rPr kumimoji="1" lang="ja-JP" altLang="en-US" sz="738"/>
              <a:t>出所：発行者（年）タイトル、雑誌情報など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97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シンプ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38483" y="172143"/>
            <a:ext cx="8463800" cy="293927"/>
          </a:xfrm>
          <a:prstGeom prst="rect">
            <a:avLst/>
          </a:prstGeom>
          <a:solidFill>
            <a:schemeClr val="bg2"/>
          </a:solidFill>
        </p:spPr>
        <p:txBody>
          <a:bodyPr lIns="72000" tIns="0" rIns="72000" bIns="0" anchor="ctr" anchorCtr="0"/>
          <a:lstStyle>
            <a:lvl1pPr algn="l">
              <a:defRPr sz="1539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ページタイトル</a:t>
            </a:r>
          </a:p>
        </p:txBody>
      </p:sp>
      <p:pic>
        <p:nvPicPr>
          <p:cNvPr id="14" name="Picture 11" descr="ç°å¢ç">
            <a:extLst>
              <a:ext uri="{FF2B5EF4-FFF2-40B4-BE49-F238E27FC236}">
                <a16:creationId xmlns:a16="http://schemas.microsoft.com/office/drawing/2014/main" id="{0CF6094D-B943-4965-A2F6-67DD6FF3FF53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2" b="6659"/>
          <a:stretch/>
        </p:blipFill>
        <p:spPr bwMode="auto">
          <a:xfrm>
            <a:off x="8671754" y="137950"/>
            <a:ext cx="340331" cy="29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84D1288-0306-4500-A9D7-D150B7340281}"/>
              </a:ext>
            </a:extLst>
          </p:cNvPr>
          <p:cNvSpPr txBox="1"/>
          <p:nvPr userDrawn="1"/>
        </p:nvSpPr>
        <p:spPr>
          <a:xfrm>
            <a:off x="8712962" y="6400781"/>
            <a:ext cx="307884" cy="326585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/>
            <a:fld id="{9C1B02FA-3B43-4965-97B5-C29D405C4738}" type="slidenum">
              <a:rPr kumimoji="1" lang="ja-JP" altLang="en-US" sz="2052" b="0" smtClean="0"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pPr algn="ctr"/>
              <a:t>‹#›</a:t>
            </a:fld>
            <a:endParaRPr kumimoji="1" lang="ja-JP" altLang="en-US" sz="1368" b="0"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8" name="コンテンツ プレースホルダー 3">
            <a:extLst>
              <a:ext uri="{FF2B5EF4-FFF2-40B4-BE49-F238E27FC236}">
                <a16:creationId xmlns:a16="http://schemas.microsoft.com/office/drawing/2014/main" id="{7FAF1969-C2E3-41AA-AA1A-27BBD721424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38484" y="531387"/>
            <a:ext cx="8867033" cy="980054"/>
          </a:xfrm>
          <a:prstGeom prst="rect">
            <a:avLst/>
          </a:prstGeom>
          <a:ln w="19050">
            <a:solidFill>
              <a:schemeClr val="tx2"/>
            </a:solidFill>
          </a:ln>
        </p:spPr>
        <p:txBody>
          <a:bodyPr lIns="144000" tIns="144000" rIns="144000" bIns="108000">
            <a:spAutoFit/>
          </a:bodyPr>
          <a:lstStyle>
            <a:lvl1pPr marL="163172" indent="-163172" algn="l">
              <a:lnSpc>
                <a:spcPct val="100000"/>
              </a:lnSpc>
              <a:spcBef>
                <a:spcPts val="513"/>
              </a:spcBef>
              <a:buFont typeface="Wingdings" panose="05000000000000000000" pitchFamily="2" charset="2"/>
              <a:buChar char="n"/>
              <a:defRPr sz="1197"/>
            </a:lvl1pPr>
            <a:lvl2pPr marL="257950" indent="-86888" algn="l">
              <a:lnSpc>
                <a:spcPct val="100000"/>
              </a:lnSpc>
              <a:spcBef>
                <a:spcPts val="342"/>
              </a:spcBef>
              <a:buFont typeface="Arial" panose="020B0604020202020204" pitchFamily="34" charset="0"/>
              <a:buChar char="•"/>
              <a:defRPr sz="1026"/>
            </a:lvl2pPr>
            <a:lvl3pPr marL="420865" indent="-154770" algn="l">
              <a:lnSpc>
                <a:spcPct val="100000"/>
              </a:lnSpc>
              <a:spcBef>
                <a:spcPts val="171"/>
              </a:spcBef>
              <a:buFont typeface="Wingdings" panose="05000000000000000000" pitchFamily="2" charset="2"/>
              <a:buChar char="ü"/>
              <a:defRPr sz="941"/>
            </a:lvl3pPr>
            <a:lvl4pPr marL="567489" indent="-141194" algn="l">
              <a:lnSpc>
                <a:spcPct val="100000"/>
              </a:lnSpc>
              <a:spcBef>
                <a:spcPts val="171"/>
              </a:spcBef>
              <a:buFont typeface="Meiryo UI" panose="020B0604030504040204" pitchFamily="50" charset="-128"/>
              <a:buChar char="※"/>
              <a:tabLst>
                <a:tab pos="418150" algn="l"/>
              </a:tabLst>
              <a:defRPr sz="855"/>
            </a:lvl4pPr>
            <a:lvl5pPr algn="l">
              <a:defRPr sz="1710"/>
            </a:lvl5pPr>
          </a:lstStyle>
          <a:p>
            <a:pPr lvl="0"/>
            <a:r>
              <a:rPr kumimoji="1" lang="ja-JP" altLang="en-US"/>
              <a:t>リード文レベルあり（</a:t>
            </a:r>
            <a:r>
              <a:rPr kumimoji="1" lang="en-US" altLang="ja-JP"/>
              <a:t>Tab</a:t>
            </a:r>
            <a:r>
              <a:rPr kumimoji="1" lang="ja-JP" altLang="en-US"/>
              <a:t>キーで第</a:t>
            </a:r>
            <a:r>
              <a:rPr kumimoji="1" lang="en-US" altLang="ja-JP"/>
              <a:t>4</a:t>
            </a:r>
            <a:r>
              <a:rPr kumimoji="1" lang="ja-JP" altLang="en-US"/>
              <a:t>レベルまで選べます）</a:t>
            </a:r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3"/>
            <a:r>
              <a:rPr kumimoji="1" lang="ja-JP" altLang="en-US"/>
              <a:t>第</a:t>
            </a:r>
            <a:r>
              <a:rPr kumimoji="1" lang="en-US" altLang="ja-JP"/>
              <a:t>4</a:t>
            </a:r>
            <a:r>
              <a:rPr kumimoji="1"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27566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予算ポンチ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3FE00A-A374-4293-8C01-F22FC8857B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484" y="172143"/>
            <a:ext cx="8220507" cy="293927"/>
          </a:xfrm>
          <a:prstGeom prst="rect">
            <a:avLst/>
          </a:prstGeom>
        </p:spPr>
        <p:txBody>
          <a:bodyPr lIns="72000" tIns="36000" rIns="0" bIns="0" anchor="ctr" anchorCtr="0"/>
          <a:lstStyle>
            <a:lvl1pPr algn="l">
              <a:defRPr sz="1539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r>
              <a:rPr kumimoji="1" lang="ja-JP" altLang="en-US"/>
              <a:t>事業名を記入（○○省連携事業）</a:t>
            </a:r>
          </a:p>
        </p:txBody>
      </p:sp>
      <p:pic>
        <p:nvPicPr>
          <p:cNvPr id="11" name="グラフィックス 4">
            <a:extLst>
              <a:ext uri="{FF2B5EF4-FFF2-40B4-BE49-F238E27FC236}">
                <a16:creationId xmlns:a16="http://schemas.microsoft.com/office/drawing/2014/main" id="{3A88E330-170F-4EB6-B0EE-6B45EEBC0B9C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8484" y="6368678"/>
            <a:ext cx="8867033" cy="326585"/>
          </a:xfrm>
          <a:prstGeom prst="rect">
            <a:avLst/>
          </a:prstGeom>
          <a:ln>
            <a:noFill/>
          </a:ln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A05131-CD38-4DAA-A727-2378740DE858}"/>
              </a:ext>
            </a:extLst>
          </p:cNvPr>
          <p:cNvSpPr txBox="1"/>
          <p:nvPr userDrawn="1"/>
        </p:nvSpPr>
        <p:spPr bwMode="white">
          <a:xfrm>
            <a:off x="145739" y="6368678"/>
            <a:ext cx="995709" cy="326585"/>
          </a:xfrm>
          <a:prstGeom prst="rect">
            <a:avLst/>
          </a:prstGeom>
          <a:noFill/>
        </p:spPr>
        <p:txBody>
          <a:bodyPr wrap="square" lIns="92365" tIns="0" rIns="0" bIns="0" rtlCol="0" anchor="ctr">
            <a:noAutofit/>
          </a:bodyPr>
          <a:lstStyle/>
          <a:p>
            <a:r>
              <a:rPr lang="ja-JP" altLang="en-US"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お問合せ先：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D77E91-C9FE-4338-9D09-008455B00AB5}"/>
              </a:ext>
            </a:extLst>
          </p:cNvPr>
          <p:cNvSpPr txBox="1"/>
          <p:nvPr userDrawn="1"/>
        </p:nvSpPr>
        <p:spPr>
          <a:xfrm>
            <a:off x="136131" y="2173436"/>
            <a:ext cx="4635551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</a:p>
        </p:txBody>
      </p:sp>
      <p:sp>
        <p:nvSpPr>
          <p:cNvPr id="17" name="テキスト プレースホルダー 37">
            <a:extLst>
              <a:ext uri="{FF2B5EF4-FFF2-40B4-BE49-F238E27FC236}">
                <a16:creationId xmlns:a16="http://schemas.microsoft.com/office/drawing/2014/main" id="{B025C42B-6C2E-46D5-B3BF-74CB50E224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21998" y="5458321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赤色の吹出しに示した選択肢の中から選択して記載</a:t>
            </a:r>
            <a:endParaRPr kumimoji="1" lang="en-US" altLang="ja-JP"/>
          </a:p>
        </p:txBody>
      </p:sp>
      <p:sp>
        <p:nvSpPr>
          <p:cNvPr id="18" name="テキスト プレースホルダー 37">
            <a:extLst>
              <a:ext uri="{FF2B5EF4-FFF2-40B4-BE49-F238E27FC236}">
                <a16:creationId xmlns:a16="http://schemas.microsoft.com/office/drawing/2014/main" id="{E3E103C1-FA4F-413B-B322-F7A71AB7D1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8484" y="2432672"/>
            <a:ext cx="4633198" cy="2576498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事業内容を説明</a:t>
            </a:r>
            <a:endParaRPr kumimoji="1" lang="en-US" altLang="ja-JP"/>
          </a:p>
        </p:txBody>
      </p:sp>
      <p:sp>
        <p:nvSpPr>
          <p:cNvPr id="19" name="テキスト プレースホルダー 37">
            <a:extLst>
              <a:ext uri="{FF2B5EF4-FFF2-40B4-BE49-F238E27FC236}">
                <a16:creationId xmlns:a16="http://schemas.microsoft.com/office/drawing/2014/main" id="{6F2F8E83-D6AE-4DFB-A6DE-B46846AD14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12399" y="1236259"/>
            <a:ext cx="7881835" cy="653171"/>
          </a:xfrm>
        </p:spPr>
        <p:txBody>
          <a:bodyPr lIns="108000" tIns="36000" rIns="0" bIns="0" anchor="t" anchorCtr="0">
            <a:noAutofit/>
          </a:bodyPr>
          <a:lstStyle>
            <a:lvl1pPr marL="211002" indent="-211002" algn="l">
              <a:lnSpc>
                <a:spcPct val="120000"/>
              </a:lnSpc>
              <a:spcBef>
                <a:spcPts val="0"/>
              </a:spcBef>
              <a:buFont typeface="+mj-ea"/>
              <a:buAutoNum type="circleNumDbPlain"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事業の目的を箇条書きで記載。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  <a:endParaRPr kumimoji="1" lang="en-US" altLang="ja-JP"/>
          </a:p>
          <a:p>
            <a:pPr lvl="0"/>
            <a:r>
              <a:rPr kumimoji="1" lang="ja-JP" altLang="en-US"/>
              <a:t>　</a:t>
            </a:r>
          </a:p>
          <a:p>
            <a:pPr lvl="0"/>
            <a:endParaRPr kumimoji="1" lang="en-US" altLang="ja-JP"/>
          </a:p>
        </p:txBody>
      </p: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575E979F-E9D2-4856-B687-9C1FF17E73ED}"/>
              </a:ext>
            </a:extLst>
          </p:cNvPr>
          <p:cNvCxnSpPr/>
          <p:nvPr userDrawn="1"/>
        </p:nvCxnSpPr>
        <p:spPr>
          <a:xfrm flipV="1">
            <a:off x="1112399" y="1236259"/>
            <a:ext cx="0" cy="653171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EAAD990-8616-4EFB-8C8F-39F44D2719A7}"/>
              </a:ext>
            </a:extLst>
          </p:cNvPr>
          <p:cNvSpPr txBox="1"/>
          <p:nvPr userDrawn="1"/>
        </p:nvSpPr>
        <p:spPr>
          <a:xfrm>
            <a:off x="138484" y="1399552"/>
            <a:ext cx="973915" cy="326585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事業目的</a:t>
            </a:r>
          </a:p>
        </p:txBody>
      </p:sp>
      <p:sp>
        <p:nvSpPr>
          <p:cNvPr id="22" name="テキスト プレースホルダー 36">
            <a:extLst>
              <a:ext uri="{FF2B5EF4-FFF2-40B4-BE49-F238E27FC236}">
                <a16:creationId xmlns:a16="http://schemas.microsoft.com/office/drawing/2014/main" id="{6B374390-D51B-435B-BC83-E2B9C6EF2D8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white">
          <a:xfrm>
            <a:off x="1043470" y="6368678"/>
            <a:ext cx="7943412" cy="326585"/>
          </a:xfrm>
        </p:spPr>
        <p:txBody>
          <a:bodyPr lIns="0" tIns="18000" rIns="108000" bIns="0" anchor="ctr">
            <a:noAutofit/>
          </a:bodyPr>
          <a:lstStyle>
            <a:lvl1pPr marL="0" indent="0" algn="l">
              <a:buNone/>
              <a:defRPr sz="1026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問合せ先を記載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300BF32-8B86-43CF-9624-64796ABDAC3D}"/>
              </a:ext>
            </a:extLst>
          </p:cNvPr>
          <p:cNvSpPr txBox="1"/>
          <p:nvPr userDrawn="1"/>
        </p:nvSpPr>
        <p:spPr>
          <a:xfrm>
            <a:off x="373102" y="5458321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■事業形態：</a:t>
            </a:r>
          </a:p>
        </p:txBody>
      </p:sp>
      <p:sp>
        <p:nvSpPr>
          <p:cNvPr id="24" name="テキスト プレースホルダー 37">
            <a:extLst>
              <a:ext uri="{FF2B5EF4-FFF2-40B4-BE49-F238E27FC236}">
                <a16:creationId xmlns:a16="http://schemas.microsoft.com/office/drawing/2014/main" id="{31F24937-C017-44CE-9CF8-846D2BCE72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221998" y="5717548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橙色の吹出しに示した選択肢の中から選択して記載</a:t>
            </a:r>
          </a:p>
        </p:txBody>
      </p:sp>
      <p:sp>
        <p:nvSpPr>
          <p:cNvPr id="25" name="テキスト プレースホルダー 37">
            <a:extLst>
              <a:ext uri="{FF2B5EF4-FFF2-40B4-BE49-F238E27FC236}">
                <a16:creationId xmlns:a16="http://schemas.microsoft.com/office/drawing/2014/main" id="{ABBEB580-4D48-42D5-8B77-AE5AFC4BFD2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221998" y="5976775"/>
            <a:ext cx="3694610" cy="228610"/>
          </a:xfrm>
        </p:spPr>
        <p:txBody>
          <a:bodyPr lIns="0" tIns="0" rIns="0" bIns="0" anchor="ctr">
            <a:norm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令和２年度～令和○年度（予定）　と記載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A0E264-5881-41CB-8BC4-C831A2A4DFEB}"/>
              </a:ext>
            </a:extLst>
          </p:cNvPr>
          <p:cNvSpPr txBox="1"/>
          <p:nvPr userDrawn="1"/>
        </p:nvSpPr>
        <p:spPr>
          <a:xfrm>
            <a:off x="373102" y="5976775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/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■実施期間：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49DD02CD-CB82-437F-852D-57086C0391BD}"/>
              </a:ext>
            </a:extLst>
          </p:cNvPr>
          <p:cNvCxnSpPr>
            <a:cxnSpLocks/>
          </p:cNvCxnSpPr>
          <p:nvPr userDrawn="1"/>
        </p:nvCxnSpPr>
        <p:spPr>
          <a:xfrm flipH="1">
            <a:off x="136131" y="447259"/>
            <a:ext cx="8853564" cy="18811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プレースホルダー 37">
            <a:extLst>
              <a:ext uri="{FF2B5EF4-FFF2-40B4-BE49-F238E27FC236}">
                <a16:creationId xmlns:a16="http://schemas.microsoft.com/office/drawing/2014/main" id="{8F4CACCF-DF59-40E0-8B22-3CC88D955CF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6130" y="447259"/>
            <a:ext cx="8251090" cy="293927"/>
          </a:xfrm>
        </p:spPr>
        <p:txBody>
          <a:bodyPr lIns="0" tIns="0" rIns="0" bIns="0" anchor="ctr" anchorCtr="0">
            <a:normAutofit/>
          </a:bodyPr>
          <a:lstStyle>
            <a:lvl1pPr marL="0" indent="0" algn="r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en-US" altLang="ja-JP"/>
              <a:t>【</a:t>
            </a:r>
            <a:r>
              <a:rPr kumimoji="1" lang="ja-JP" altLang="en-US"/>
              <a:t>令和２年度要求額 </a:t>
            </a:r>
            <a:r>
              <a:rPr kumimoji="1" lang="en-US" altLang="ja-JP"/>
              <a:t>0,000</a:t>
            </a:r>
            <a:r>
              <a:rPr kumimoji="1" lang="ja-JP" altLang="en-US"/>
              <a:t>百万円（</a:t>
            </a:r>
            <a:r>
              <a:rPr kumimoji="1" lang="en-US" altLang="ja-JP"/>
              <a:t>0,000</a:t>
            </a:r>
            <a:r>
              <a:rPr kumimoji="1" lang="ja-JP" altLang="en-US"/>
              <a:t>百万円）</a:t>
            </a:r>
            <a:r>
              <a:rPr kumimoji="1" lang="en-US" altLang="ja-JP"/>
              <a:t>】</a:t>
            </a:r>
          </a:p>
        </p:txBody>
      </p: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EC97E369-E6B0-4356-818A-927158B52DA6}"/>
              </a:ext>
            </a:extLst>
          </p:cNvPr>
          <p:cNvCxnSpPr/>
          <p:nvPr userDrawn="1"/>
        </p:nvCxnSpPr>
        <p:spPr>
          <a:xfrm>
            <a:off x="138484" y="2432672"/>
            <a:ext cx="4618263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プレースホルダー 37">
            <a:extLst>
              <a:ext uri="{FF2B5EF4-FFF2-40B4-BE49-F238E27FC236}">
                <a16:creationId xmlns:a16="http://schemas.microsoft.com/office/drawing/2014/main" id="{05AEDB54-2F1F-4D55-B5C5-B02A1E6CADA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37489" y="2432672"/>
            <a:ext cx="3868027" cy="3755733"/>
          </a:xfrm>
        </p:spPr>
        <p:txBody>
          <a:bodyPr lIns="0" tIns="7200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図・写真等を交えつつ、このスペースに納まるよう記述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93ABC200-7A3B-4D6E-9A7A-DD056E784D0D}"/>
              </a:ext>
            </a:extLst>
          </p:cNvPr>
          <p:cNvCxnSpPr/>
          <p:nvPr userDrawn="1"/>
        </p:nvCxnSpPr>
        <p:spPr>
          <a:xfrm>
            <a:off x="5126175" y="2432672"/>
            <a:ext cx="3879341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DABB4ED-B7E1-4C29-AC71-063748A973FB}"/>
              </a:ext>
            </a:extLst>
          </p:cNvPr>
          <p:cNvSpPr txBox="1"/>
          <p:nvPr userDrawn="1"/>
        </p:nvSpPr>
        <p:spPr>
          <a:xfrm>
            <a:off x="373101" y="5717548"/>
            <a:ext cx="831287" cy="228610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dist" defTabSz="153413">
              <a:tabLst/>
            </a:pPr>
            <a:r>
              <a:rPr lang="ja-JP" altLang="en-US" sz="1107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■　　　　　　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B52C3A3B-D331-4FA9-B49C-4CE55D8902BF}"/>
              </a:ext>
            </a:extLst>
          </p:cNvPr>
          <p:cNvSpPr txBox="1"/>
          <p:nvPr userDrawn="1"/>
        </p:nvSpPr>
        <p:spPr>
          <a:xfrm>
            <a:off x="136131" y="5113933"/>
            <a:ext cx="4789493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3. </a:t>
            </a:r>
            <a:r>
              <a:rPr lang="ja-JP" altLang="en-US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事業スキーム</a:t>
            </a: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E1BEDD27-520F-4457-AAA7-263233F32CAB}"/>
              </a:ext>
            </a:extLst>
          </p:cNvPr>
          <p:cNvCxnSpPr/>
          <p:nvPr userDrawn="1"/>
        </p:nvCxnSpPr>
        <p:spPr>
          <a:xfrm>
            <a:off x="153419" y="5375201"/>
            <a:ext cx="4772205" cy="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グラフィックス 4">
            <a:extLst>
              <a:ext uri="{FF2B5EF4-FFF2-40B4-BE49-F238E27FC236}">
                <a16:creationId xmlns:a16="http://schemas.microsoft.com/office/drawing/2014/main" id="{716B933F-57EE-4D45-A154-8C5C4C4E1984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38483" y="808024"/>
            <a:ext cx="8867031" cy="326585"/>
          </a:xfrm>
          <a:prstGeom prst="rect">
            <a:avLst/>
          </a:prstGeom>
          <a:ln>
            <a:noFill/>
          </a:ln>
        </p:spPr>
      </p:pic>
      <p:sp>
        <p:nvSpPr>
          <p:cNvPr id="38" name="テキスト プレースホルダー 36">
            <a:extLst>
              <a:ext uri="{FF2B5EF4-FFF2-40B4-BE49-F238E27FC236}">
                <a16:creationId xmlns:a16="http://schemas.microsoft.com/office/drawing/2014/main" id="{5A2EDDF3-3029-44F5-ADC4-AAC9B3CDA9B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8484" y="808023"/>
            <a:ext cx="8851209" cy="326585"/>
          </a:xfrm>
        </p:spPr>
        <p:txBody>
          <a:bodyPr lIns="108000" tIns="36000" rIns="108000" bIns="0" anchor="ctr">
            <a:noAutofit/>
          </a:bodyPr>
          <a:lstStyle>
            <a:lvl1pPr marL="0" indent="0" algn="l">
              <a:buNone/>
              <a:defRPr sz="1197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事業のポイントを簡潔に記載</a:t>
            </a:r>
          </a:p>
        </p:txBody>
      </p:sp>
      <p:pic>
        <p:nvPicPr>
          <p:cNvPr id="8" name="Picture 11" descr="ç°å¢ç">
            <a:extLst>
              <a:ext uri="{FF2B5EF4-FFF2-40B4-BE49-F238E27FC236}">
                <a16:creationId xmlns:a16="http://schemas.microsoft.com/office/drawing/2014/main" id="{E4524634-FD36-4E22-9D09-12B514CD191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219" y="132843"/>
            <a:ext cx="620651" cy="67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テキスト プレースホルダー 36">
            <a:extLst>
              <a:ext uri="{FF2B5EF4-FFF2-40B4-BE49-F238E27FC236}">
                <a16:creationId xmlns:a16="http://schemas.microsoft.com/office/drawing/2014/main" id="{9B97E414-CE64-463C-8703-5E74B265F93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53009" y="2173436"/>
            <a:ext cx="3633033" cy="261268"/>
          </a:xfrm>
        </p:spPr>
        <p:txBody>
          <a:bodyPr lIns="0" tIns="0" rIns="0" bIns="72000" anchor="b" anchorCtr="0">
            <a:normAutofit/>
          </a:bodyPr>
          <a:lstStyle>
            <a:lvl1pPr marL="0" indent="0" algn="l">
              <a:buNone/>
              <a:defRPr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/>
            <a:r>
              <a:rPr kumimoji="1" lang="ja-JP" altLang="en-US"/>
              <a:t>補助対象、支援対象の例、事業イメージ </a:t>
            </a:r>
            <a:r>
              <a:rPr kumimoji="1" lang="en-US" altLang="ja-JP"/>
              <a:t>etc.</a:t>
            </a:r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4AB8DD7-62C0-4DA8-85A3-8FFC2554F26A}"/>
              </a:ext>
            </a:extLst>
          </p:cNvPr>
          <p:cNvSpPr txBox="1"/>
          <p:nvPr userDrawn="1"/>
        </p:nvSpPr>
        <p:spPr>
          <a:xfrm>
            <a:off x="5137490" y="2173436"/>
            <a:ext cx="3848552" cy="261268"/>
          </a:xfrm>
          <a:prstGeom prst="rect">
            <a:avLst/>
          </a:prstGeom>
          <a:noFill/>
        </p:spPr>
        <p:txBody>
          <a:bodyPr wrap="square" lIns="0" tIns="0" bIns="61577" rtlCol="0" anchor="b" anchorCtr="0">
            <a:noAutofit/>
          </a:bodyPr>
          <a:lstStyle/>
          <a:p>
            <a:pPr algn="l"/>
            <a:r>
              <a:rPr lang="en-US" altLang="ja-JP" sz="1292" b="1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4. </a:t>
            </a:r>
          </a:p>
        </p:txBody>
      </p:sp>
      <p:sp>
        <p:nvSpPr>
          <p:cNvPr id="31" name="テキスト プレースホルダー 37">
            <a:extLst>
              <a:ext uri="{FF2B5EF4-FFF2-40B4-BE49-F238E27FC236}">
                <a16:creationId xmlns:a16="http://schemas.microsoft.com/office/drawing/2014/main" id="{8DAEC8DB-209D-4346-BBA0-580F33B624E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25474" y="5717548"/>
            <a:ext cx="584980" cy="228610"/>
          </a:xfrm>
        </p:spPr>
        <p:txBody>
          <a:bodyPr lIns="0" tIns="0" rIns="0" bIns="0" anchor="ctr" anchorCtr="0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026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/>
              <a:t>選　　　 択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3542679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裏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4F33A39-73E7-49E0-BF4C-2CE0E2DB7091}"/>
              </a:ext>
            </a:extLst>
          </p:cNvPr>
          <p:cNvSpPr/>
          <p:nvPr userDrawn="1"/>
        </p:nvSpPr>
        <p:spPr>
          <a:xfrm>
            <a:off x="338592" y="359096"/>
            <a:ext cx="8466815" cy="6139807"/>
          </a:xfrm>
          <a:prstGeom prst="roundRect">
            <a:avLst>
              <a:gd name="adj" fmla="val 1501"/>
            </a:avLst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203" tIns="39101" rIns="78203" bIns="3910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68">
              <a:solidFill>
                <a:schemeClr val="tx1"/>
              </a:solidFill>
            </a:endParaRP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763CBD03-2A6D-45D7-9768-1358FBBD1C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977" y="3120324"/>
            <a:ext cx="1658045" cy="617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43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7010400" y="649287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A6D01C6D-80EB-490D-8A1D-E86D9EEBEE2C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963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38353" y="945837"/>
            <a:ext cx="8867294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25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861993" rtl="0" eaLnBrk="1" latinLnBrk="0" hangingPunct="1">
        <a:lnSpc>
          <a:spcPct val="90000"/>
        </a:lnSpc>
        <a:spcBef>
          <a:spcPts val="942"/>
        </a:spcBef>
        <a:buFontTx/>
        <a:buNone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381">
          <p15:clr>
            <a:srgbClr val="F26B43"/>
          </p15:clr>
        </p15:guide>
        <p15:guide id="3" orient="horz" pos="22">
          <p15:clr>
            <a:srgbClr val="F26B43"/>
          </p15:clr>
        </p15:guide>
        <p15:guide id="4" orient="horz" pos="4649">
          <p15:clr>
            <a:srgbClr val="F26B43"/>
          </p15:clr>
        </p15:guide>
        <p15:guide id="5" pos="6633">
          <p15:clr>
            <a:srgbClr val="F26B43"/>
          </p15:clr>
        </p15:guide>
        <p15:guide id="6" pos="102">
          <p15:clr>
            <a:srgbClr val="F26B43"/>
          </p15:clr>
        </p15:guide>
        <p15:guide id="7" orient="horz" pos="703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38353" y="945837"/>
            <a:ext cx="8867294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24104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ctr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861993" rtl="0" eaLnBrk="1" latinLnBrk="0" hangingPunct="1">
        <a:lnSpc>
          <a:spcPct val="90000"/>
        </a:lnSpc>
        <a:spcBef>
          <a:spcPts val="942"/>
        </a:spcBef>
        <a:buFontTx/>
        <a:buNone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381">
          <p15:clr>
            <a:srgbClr val="F26B43"/>
          </p15:clr>
        </p15:guide>
        <p15:guide id="3" orient="horz" pos="22">
          <p15:clr>
            <a:srgbClr val="F26B43"/>
          </p15:clr>
        </p15:guide>
        <p15:guide id="4" orient="horz" pos="4649">
          <p15:clr>
            <a:srgbClr val="F26B43"/>
          </p15:clr>
        </p15:guide>
        <p15:guide id="5" pos="6633">
          <p15:clr>
            <a:srgbClr val="F26B43"/>
          </p15:clr>
        </p15:guide>
        <p15:guide id="6" pos="102">
          <p15:clr>
            <a:srgbClr val="F26B43"/>
          </p15:clr>
        </p15:guide>
        <p15:guide id="7" orient="horz" pos="703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38353" y="945837"/>
            <a:ext cx="8867294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4197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ctr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861993" rtl="0" eaLnBrk="1" latinLnBrk="0" hangingPunct="1">
        <a:lnSpc>
          <a:spcPct val="90000"/>
        </a:lnSpc>
        <a:spcBef>
          <a:spcPts val="942"/>
        </a:spcBef>
        <a:buFontTx/>
        <a:buNone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381">
          <p15:clr>
            <a:srgbClr val="F26B43"/>
          </p15:clr>
        </p15:guide>
        <p15:guide id="3" orient="horz" pos="22">
          <p15:clr>
            <a:srgbClr val="F26B43"/>
          </p15:clr>
        </p15:guide>
        <p15:guide id="4" orient="horz" pos="4649">
          <p15:clr>
            <a:srgbClr val="F26B43"/>
          </p15:clr>
        </p15:guide>
        <p15:guide id="5" pos="6633">
          <p15:clr>
            <a:srgbClr val="F26B43"/>
          </p15:clr>
        </p15:guide>
        <p15:guide id="6" pos="102">
          <p15:clr>
            <a:srgbClr val="F26B43"/>
          </p15:clr>
        </p15:guide>
        <p15:guide id="7" orient="horz" pos="703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3A91721A-3382-431C-8B68-27C1CFB9E62E}"/>
              </a:ext>
            </a:extLst>
          </p:cNvPr>
          <p:cNvGrpSpPr/>
          <p:nvPr userDrawn="1"/>
        </p:nvGrpSpPr>
        <p:grpSpPr>
          <a:xfrm>
            <a:off x="138353" y="945837"/>
            <a:ext cx="8867294" cy="5749427"/>
            <a:chOff x="177800" y="1042608"/>
            <a:chExt cx="10368269" cy="6337679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BFD48F3-14B9-49AE-A1D1-DE5151258DCE}"/>
                </a:ext>
              </a:extLst>
            </p:cNvPr>
            <p:cNvGrpSpPr/>
            <p:nvPr userDrawn="1"/>
          </p:nvGrpSpPr>
          <p:grpSpPr>
            <a:xfrm>
              <a:off x="178075" y="1044950"/>
              <a:ext cx="10367994" cy="6335337"/>
              <a:chOff x="178074" y="1044950"/>
              <a:chExt cx="10656433" cy="6335337"/>
            </a:xfrm>
          </p:grpSpPr>
          <p:sp>
            <p:nvSpPr>
              <p:cNvPr id="78" name="Line 4">
                <a:extLst>
                  <a:ext uri="{FF2B5EF4-FFF2-40B4-BE49-F238E27FC236}">
                    <a16:creationId xmlns:a16="http://schemas.microsoft.com/office/drawing/2014/main" id="{D826A6A1-E7E4-43E8-8468-E8C860C51E1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092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9" name="Line 4">
                <a:extLst>
                  <a:ext uri="{FF2B5EF4-FFF2-40B4-BE49-F238E27FC236}">
                    <a16:creationId xmlns:a16="http://schemas.microsoft.com/office/drawing/2014/main" id="{57F0DA1D-52D9-4F60-AFF6-8877566167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236256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0" name="Line 4">
                <a:extLst>
                  <a:ext uri="{FF2B5EF4-FFF2-40B4-BE49-F238E27FC236}">
                    <a16:creationId xmlns:a16="http://schemas.microsoft.com/office/drawing/2014/main" id="{9E980EDF-B6AB-4B0C-A980-49553611983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6615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1" name="Line 5">
                <a:extLst>
                  <a:ext uri="{FF2B5EF4-FFF2-40B4-BE49-F238E27FC236}">
                    <a16:creationId xmlns:a16="http://schemas.microsoft.com/office/drawing/2014/main" id="{36E35AEA-8BC5-4852-9481-7958B3061CC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5170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2" name="Line 6">
                <a:extLst>
                  <a:ext uri="{FF2B5EF4-FFF2-40B4-BE49-F238E27FC236}">
                    <a16:creationId xmlns:a16="http://schemas.microsoft.com/office/drawing/2014/main" id="{89C1479F-6CF5-403F-951E-D6CB9755730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3726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3" name="Line 7">
                <a:extLst>
                  <a:ext uri="{FF2B5EF4-FFF2-40B4-BE49-F238E27FC236}">
                    <a16:creationId xmlns:a16="http://schemas.microsoft.com/office/drawing/2014/main" id="{7E684421-FA46-4F76-8DF3-44167123B39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2281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4" name="Line 8">
                <a:extLst>
                  <a:ext uri="{FF2B5EF4-FFF2-40B4-BE49-F238E27FC236}">
                    <a16:creationId xmlns:a16="http://schemas.microsoft.com/office/drawing/2014/main" id="{6ECE2685-095C-45C9-838A-65818D759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0852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5" name="Line 9">
                <a:extLst>
                  <a:ext uri="{FF2B5EF4-FFF2-40B4-BE49-F238E27FC236}">
                    <a16:creationId xmlns:a16="http://schemas.microsoft.com/office/drawing/2014/main" id="{600ED12E-8037-4439-94BD-A834CF65881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9408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6" name="Line 10">
                <a:extLst>
                  <a:ext uri="{FF2B5EF4-FFF2-40B4-BE49-F238E27FC236}">
                    <a16:creationId xmlns:a16="http://schemas.microsoft.com/office/drawing/2014/main" id="{C50928EE-EDF1-4552-888F-3CCE27F96C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7963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7" name="Line 11">
                <a:extLst>
                  <a:ext uri="{FF2B5EF4-FFF2-40B4-BE49-F238E27FC236}">
                    <a16:creationId xmlns:a16="http://schemas.microsoft.com/office/drawing/2014/main" id="{75B9DE1C-6ADC-4B10-B04B-57C8C991F37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65346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8" name="Line 12">
                <a:extLst>
                  <a:ext uri="{FF2B5EF4-FFF2-40B4-BE49-F238E27FC236}">
                    <a16:creationId xmlns:a16="http://schemas.microsoft.com/office/drawing/2014/main" id="{A23F7616-6766-47AB-B3EF-0B5FD415EF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5090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9" name="Line 13">
                <a:extLst>
                  <a:ext uri="{FF2B5EF4-FFF2-40B4-BE49-F238E27FC236}">
                    <a16:creationId xmlns:a16="http://schemas.microsoft.com/office/drawing/2014/main" id="{021D185C-1AAE-429B-8621-1099C04036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3645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0" name="Line 14">
                <a:extLst>
                  <a:ext uri="{FF2B5EF4-FFF2-40B4-BE49-F238E27FC236}">
                    <a16:creationId xmlns:a16="http://schemas.microsoft.com/office/drawing/2014/main" id="{09703D58-1DDF-4B6E-BE8C-D9DB7B26F44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220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1" name="Line 15">
                <a:extLst>
                  <a:ext uri="{FF2B5EF4-FFF2-40B4-BE49-F238E27FC236}">
                    <a16:creationId xmlns:a16="http://schemas.microsoft.com/office/drawing/2014/main" id="{0A99046C-7D76-490A-88DE-41D62CAAB2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507720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2" name="Line 16">
                <a:extLst>
                  <a:ext uri="{FF2B5EF4-FFF2-40B4-BE49-F238E27FC236}">
                    <a16:creationId xmlns:a16="http://schemas.microsoft.com/office/drawing/2014/main" id="{59BBACC5-635F-4604-B162-146A153A24B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9327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3" name="Line 17">
                <a:extLst>
                  <a:ext uri="{FF2B5EF4-FFF2-40B4-BE49-F238E27FC236}">
                    <a16:creationId xmlns:a16="http://schemas.microsoft.com/office/drawing/2014/main" id="{9FB4A3F6-32A1-4976-8A08-D1DAD172D3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7882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4" name="Line 18">
                <a:extLst>
                  <a:ext uri="{FF2B5EF4-FFF2-40B4-BE49-F238E27FC236}">
                    <a16:creationId xmlns:a16="http://schemas.microsoft.com/office/drawing/2014/main" id="{908F9892-CF7B-484A-A087-A99993AE457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643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5" name="Line 19">
                <a:extLst>
                  <a:ext uri="{FF2B5EF4-FFF2-40B4-BE49-F238E27FC236}">
                    <a16:creationId xmlns:a16="http://schemas.microsoft.com/office/drawing/2014/main" id="{8870D894-1D46-4193-A356-3B3B47BC911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50094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6" name="Line 20">
                <a:extLst>
                  <a:ext uri="{FF2B5EF4-FFF2-40B4-BE49-F238E27FC236}">
                    <a16:creationId xmlns:a16="http://schemas.microsoft.com/office/drawing/2014/main" id="{E62FE32C-C1AA-4D40-946C-A2C857DF1D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3564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7" name="Line 21">
                <a:extLst>
                  <a:ext uri="{FF2B5EF4-FFF2-40B4-BE49-F238E27FC236}">
                    <a16:creationId xmlns:a16="http://schemas.microsoft.com/office/drawing/2014/main" id="{A41DF6BE-EF66-4E04-9235-822F9538400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2120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8" name="Line 22">
                <a:extLst>
                  <a:ext uri="{FF2B5EF4-FFF2-40B4-BE49-F238E27FC236}">
                    <a16:creationId xmlns:a16="http://schemas.microsoft.com/office/drawing/2014/main" id="{04515879-DFE5-4F8A-B76C-705440CA75B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9246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9" name="Line 23">
                <a:extLst>
                  <a:ext uri="{FF2B5EF4-FFF2-40B4-BE49-F238E27FC236}">
                    <a16:creationId xmlns:a16="http://schemas.microsoft.com/office/drawing/2014/main" id="{0952AF1D-8248-4B31-B111-ACD4257CBB0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7802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0" name="Line 24">
                <a:extLst>
                  <a:ext uri="{FF2B5EF4-FFF2-40B4-BE49-F238E27FC236}">
                    <a16:creationId xmlns:a16="http://schemas.microsoft.com/office/drawing/2014/main" id="{5DF19807-4FC9-4DCA-8DBB-DA4B436820F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635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1" name="Line 25">
                <a:extLst>
                  <a:ext uri="{FF2B5EF4-FFF2-40B4-BE49-F238E27FC236}">
                    <a16:creationId xmlns:a16="http://schemas.microsoft.com/office/drawing/2014/main" id="{3B491BFB-F3D6-4AE7-A3AB-529175A1FC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4928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2" name="Line 26">
                <a:extLst>
                  <a:ext uri="{FF2B5EF4-FFF2-40B4-BE49-F238E27FC236}">
                    <a16:creationId xmlns:a16="http://schemas.microsoft.com/office/drawing/2014/main" id="{F13ED150-3A1D-42A7-9E86-E99A6B5238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3484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3" name="Line 27">
                <a:extLst>
                  <a:ext uri="{FF2B5EF4-FFF2-40B4-BE49-F238E27FC236}">
                    <a16:creationId xmlns:a16="http://schemas.microsoft.com/office/drawing/2014/main" id="{EC8E0ABF-A65A-4B61-8B39-1DB126D7CE4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2039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4" name="Line 28">
                <a:extLst>
                  <a:ext uri="{FF2B5EF4-FFF2-40B4-BE49-F238E27FC236}">
                    <a16:creationId xmlns:a16="http://schemas.microsoft.com/office/drawing/2014/main" id="{5B0E93A0-803C-43D4-922B-174A4DD30E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306107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5" name="Line 29">
                <a:extLst>
                  <a:ext uri="{FF2B5EF4-FFF2-40B4-BE49-F238E27FC236}">
                    <a16:creationId xmlns:a16="http://schemas.microsoft.com/office/drawing/2014/main" id="{D3F014D9-1393-4D00-9A6D-9E0E19D15C5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9166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6" name="Line 30">
                <a:extLst>
                  <a:ext uri="{FF2B5EF4-FFF2-40B4-BE49-F238E27FC236}">
                    <a16:creationId xmlns:a16="http://schemas.microsoft.com/office/drawing/2014/main" id="{414030D1-E2E5-4E55-8024-2D453BC4802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7721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7" name="Line 31">
                <a:extLst>
                  <a:ext uri="{FF2B5EF4-FFF2-40B4-BE49-F238E27FC236}">
                    <a16:creationId xmlns:a16="http://schemas.microsoft.com/office/drawing/2014/main" id="{FDB3FA4B-DE95-483C-A755-22E878FB2E2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6276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8" name="Line 32">
                <a:extLst>
                  <a:ext uri="{FF2B5EF4-FFF2-40B4-BE49-F238E27FC236}">
                    <a16:creationId xmlns:a16="http://schemas.microsoft.com/office/drawing/2014/main" id="{35206945-08AE-4534-AE16-F2B17244D2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48481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9" name="Line 33">
                <a:extLst>
                  <a:ext uri="{FF2B5EF4-FFF2-40B4-BE49-F238E27FC236}">
                    <a16:creationId xmlns:a16="http://schemas.microsoft.com/office/drawing/2014/main" id="{27C86116-2335-4015-8AAC-D3331F92463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3403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0" name="Line 34">
                <a:extLst>
                  <a:ext uri="{FF2B5EF4-FFF2-40B4-BE49-F238E27FC236}">
                    <a16:creationId xmlns:a16="http://schemas.microsoft.com/office/drawing/2014/main" id="{3BF6F914-6E1F-4EB0-8F80-051002B517C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1958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1" name="Line 35">
                <a:extLst>
                  <a:ext uri="{FF2B5EF4-FFF2-40B4-BE49-F238E27FC236}">
                    <a16:creationId xmlns:a16="http://schemas.microsoft.com/office/drawing/2014/main" id="{04D2FA21-70F9-4DA5-A0FC-C0E92E3FE5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20514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2" name="Line 36">
                <a:extLst>
                  <a:ext uri="{FF2B5EF4-FFF2-40B4-BE49-F238E27FC236}">
                    <a16:creationId xmlns:a16="http://schemas.microsoft.com/office/drawing/2014/main" id="{F58D4FB5-90F3-4530-8AF9-1A1ED0B0362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9085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3" name="Line 37">
                <a:extLst>
                  <a:ext uri="{FF2B5EF4-FFF2-40B4-BE49-F238E27FC236}">
                    <a16:creationId xmlns:a16="http://schemas.microsoft.com/office/drawing/2014/main" id="{46EF435C-533B-4F36-A45C-DED4C9DA176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76409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4" name="Line 38">
                <a:extLst>
                  <a:ext uri="{FF2B5EF4-FFF2-40B4-BE49-F238E27FC236}">
                    <a16:creationId xmlns:a16="http://schemas.microsoft.com/office/drawing/2014/main" id="{7260D7FA-0243-4149-92F2-9A2E3D3D639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61962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5" name="Line 39">
                <a:extLst>
                  <a:ext uri="{FF2B5EF4-FFF2-40B4-BE49-F238E27FC236}">
                    <a16:creationId xmlns:a16="http://schemas.microsoft.com/office/drawing/2014/main" id="{E17B36A0-958F-443F-9FD7-D5530C92BC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476752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6" name="Line 102">
                <a:extLst>
                  <a:ext uri="{FF2B5EF4-FFF2-40B4-BE49-F238E27FC236}">
                    <a16:creationId xmlns:a16="http://schemas.microsoft.com/office/drawing/2014/main" id="{351063C8-67B1-4656-BE04-74F237AAE0D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4069139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7" name="Line 4">
                <a:extLst>
                  <a:ext uri="{FF2B5EF4-FFF2-40B4-BE49-F238E27FC236}">
                    <a16:creationId xmlns:a16="http://schemas.microsoft.com/office/drawing/2014/main" id="{A46FAAE6-29DC-4506-AD6F-E0CFB6E0E48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804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8" name="Line 4">
                <a:extLst>
                  <a:ext uri="{FF2B5EF4-FFF2-40B4-BE49-F238E27FC236}">
                    <a16:creationId xmlns:a16="http://schemas.microsoft.com/office/drawing/2014/main" id="{BDB1BE34-748E-475F-92C8-62D418402AE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6948864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9" name="Line 39">
                <a:extLst>
                  <a:ext uri="{FF2B5EF4-FFF2-40B4-BE49-F238E27FC236}">
                    <a16:creationId xmlns:a16="http://schemas.microsoft.com/office/drawing/2014/main" id="{B8FC7F79-F5A5-4158-8740-748E3241FF8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0" name="Line 4">
                <a:extLst>
                  <a:ext uri="{FF2B5EF4-FFF2-40B4-BE49-F238E27FC236}">
                    <a16:creationId xmlns:a16="http://schemas.microsoft.com/office/drawing/2014/main" id="{04F44B2B-BA78-4509-9C32-74EDCFF90D9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7380287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1" name="Line 34">
                <a:extLst>
                  <a:ext uri="{FF2B5EF4-FFF2-40B4-BE49-F238E27FC236}">
                    <a16:creationId xmlns:a16="http://schemas.microsoft.com/office/drawing/2014/main" id="{5E5B63E7-A874-41DF-80CD-384ECF0D0EC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332288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2" name="Line 35">
                <a:extLst>
                  <a:ext uri="{FF2B5EF4-FFF2-40B4-BE49-F238E27FC236}">
                    <a16:creationId xmlns:a16="http://schemas.microsoft.com/office/drawing/2014/main" id="{09956D0B-D2BD-494C-9E10-AC5791E6B9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187825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3" name="Line 36">
                <a:extLst>
                  <a:ext uri="{FF2B5EF4-FFF2-40B4-BE49-F238E27FC236}">
                    <a16:creationId xmlns:a16="http://schemas.microsoft.com/office/drawing/2014/main" id="{FDCF63A4-9AE6-42F3-B831-26054F80B9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8074" y="1044950"/>
                <a:ext cx="10656433" cy="0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id="{7563BD28-1209-42D1-9D77-592742544D69}"/>
                </a:ext>
              </a:extLst>
            </p:cNvPr>
            <p:cNvGrpSpPr/>
            <p:nvPr userDrawn="1"/>
          </p:nvGrpSpPr>
          <p:grpSpPr>
            <a:xfrm>
              <a:off x="177800" y="1042608"/>
              <a:ext cx="10368268" cy="6337679"/>
              <a:chOff x="177800" y="613150"/>
              <a:chExt cx="10368268" cy="6767138"/>
            </a:xfrm>
          </p:grpSpPr>
          <p:sp>
            <p:nvSpPr>
              <p:cNvPr id="5" name="Line 41">
                <a:extLst>
                  <a:ext uri="{FF2B5EF4-FFF2-40B4-BE49-F238E27FC236}">
                    <a16:creationId xmlns:a16="http://schemas.microsoft.com/office/drawing/2014/main" id="{B3C22C89-D315-4DE2-A2CE-1772E352455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32972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" name="Line 42">
                <a:extLst>
                  <a:ext uri="{FF2B5EF4-FFF2-40B4-BE49-F238E27FC236}">
                    <a16:creationId xmlns:a16="http://schemas.microsoft.com/office/drawing/2014/main" id="{B6B37B61-127F-43BC-8980-FDDC4E2D48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47371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" name="Line 43">
                <a:extLst>
                  <a:ext uri="{FF2B5EF4-FFF2-40B4-BE49-F238E27FC236}">
                    <a16:creationId xmlns:a16="http://schemas.microsoft.com/office/drawing/2014/main" id="{814E20DB-764C-424E-81E2-70243941EA7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61771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8" name="Line 44">
                <a:extLst>
                  <a:ext uri="{FF2B5EF4-FFF2-40B4-BE49-F238E27FC236}">
                    <a16:creationId xmlns:a16="http://schemas.microsoft.com/office/drawing/2014/main" id="{FCABC8BD-5A98-49C6-B473-81F079E3515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6170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9" name="Line 45">
                <a:extLst>
                  <a:ext uri="{FF2B5EF4-FFF2-40B4-BE49-F238E27FC236}">
                    <a16:creationId xmlns:a16="http://schemas.microsoft.com/office/drawing/2014/main" id="{1A60A482-CAE7-4B32-B147-65B54D505B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90569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0" name="Line 46">
                <a:extLst>
                  <a:ext uri="{FF2B5EF4-FFF2-40B4-BE49-F238E27FC236}">
                    <a16:creationId xmlns:a16="http://schemas.microsoft.com/office/drawing/2014/main" id="{EFDE9D29-C267-4456-BF4C-3E31CC99600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04968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1" name="Line 47">
                <a:extLst>
                  <a:ext uri="{FF2B5EF4-FFF2-40B4-BE49-F238E27FC236}">
                    <a16:creationId xmlns:a16="http://schemas.microsoft.com/office/drawing/2014/main" id="{491A06B6-733C-4C7D-A019-438D4782E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19367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2" name="Line 48">
                <a:extLst>
                  <a:ext uri="{FF2B5EF4-FFF2-40B4-BE49-F238E27FC236}">
                    <a16:creationId xmlns:a16="http://schemas.microsoft.com/office/drawing/2014/main" id="{1A2FF589-8AE7-4B04-A3CF-707EC50F0E4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33766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3" name="Line 49">
                <a:extLst>
                  <a:ext uri="{FF2B5EF4-FFF2-40B4-BE49-F238E27FC236}">
                    <a16:creationId xmlns:a16="http://schemas.microsoft.com/office/drawing/2014/main" id="{220BD835-09F7-42BC-8A59-760F67C3BA3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48165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4" name="Line 50">
                <a:extLst>
                  <a:ext uri="{FF2B5EF4-FFF2-40B4-BE49-F238E27FC236}">
                    <a16:creationId xmlns:a16="http://schemas.microsoft.com/office/drawing/2014/main" id="{80C9531A-D351-4FB0-810D-0B60B9AE5DA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62564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5" name="Line 51">
                <a:extLst>
                  <a:ext uri="{FF2B5EF4-FFF2-40B4-BE49-F238E27FC236}">
                    <a16:creationId xmlns:a16="http://schemas.microsoft.com/office/drawing/2014/main" id="{B8E8462B-F715-42E6-9C65-36FFE4337D4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76963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6" name="Line 52">
                <a:extLst>
                  <a:ext uri="{FF2B5EF4-FFF2-40B4-BE49-F238E27FC236}">
                    <a16:creationId xmlns:a16="http://schemas.microsoft.com/office/drawing/2014/main" id="{D8F1D8BF-9549-4DB4-8539-54E7306FE4B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291362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7" name="Line 53">
                <a:extLst>
                  <a:ext uri="{FF2B5EF4-FFF2-40B4-BE49-F238E27FC236}">
                    <a16:creationId xmlns:a16="http://schemas.microsoft.com/office/drawing/2014/main" id="{21A8334C-E16F-4C67-A640-48814127DE1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05762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8" name="Line 54">
                <a:extLst>
                  <a:ext uri="{FF2B5EF4-FFF2-40B4-BE49-F238E27FC236}">
                    <a16:creationId xmlns:a16="http://schemas.microsoft.com/office/drawing/2014/main" id="{87645081-3E3E-46BC-930C-6315E36C5EB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0161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19" name="Line 55">
                <a:extLst>
                  <a:ext uri="{FF2B5EF4-FFF2-40B4-BE49-F238E27FC236}">
                    <a16:creationId xmlns:a16="http://schemas.microsoft.com/office/drawing/2014/main" id="{A4BEC564-851D-4F58-80F1-6A0185EDAFE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34560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0" name="Line 56">
                <a:extLst>
                  <a:ext uri="{FF2B5EF4-FFF2-40B4-BE49-F238E27FC236}">
                    <a16:creationId xmlns:a16="http://schemas.microsoft.com/office/drawing/2014/main" id="{432A9BBC-9761-4CF7-8E8B-58C807DB482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48959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1" name="Line 57">
                <a:extLst>
                  <a:ext uri="{FF2B5EF4-FFF2-40B4-BE49-F238E27FC236}">
                    <a16:creationId xmlns:a16="http://schemas.microsoft.com/office/drawing/2014/main" id="{20A6B1C2-9D27-470D-A085-87FA71EAB4A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63358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2" name="Line 58">
                <a:extLst>
                  <a:ext uri="{FF2B5EF4-FFF2-40B4-BE49-F238E27FC236}">
                    <a16:creationId xmlns:a16="http://schemas.microsoft.com/office/drawing/2014/main" id="{F23207BF-AF0B-4F40-8B7A-C3F38848C90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7775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3" name="Line 59">
                <a:extLst>
                  <a:ext uri="{FF2B5EF4-FFF2-40B4-BE49-F238E27FC236}">
                    <a16:creationId xmlns:a16="http://schemas.microsoft.com/office/drawing/2014/main" id="{26C53B7A-6B78-45F3-81B8-0C4A985F93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9215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4" name="Line 60">
                <a:extLst>
                  <a:ext uri="{FF2B5EF4-FFF2-40B4-BE49-F238E27FC236}">
                    <a16:creationId xmlns:a16="http://schemas.microsoft.com/office/drawing/2014/main" id="{EFE47F1C-76D7-41CA-9659-2A5E4423D6B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06555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5" name="Line 61">
                <a:extLst>
                  <a:ext uri="{FF2B5EF4-FFF2-40B4-BE49-F238E27FC236}">
                    <a16:creationId xmlns:a16="http://schemas.microsoft.com/office/drawing/2014/main" id="{64457307-026F-493B-ABF6-07B9423755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20954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6" name="Line 62">
                <a:extLst>
                  <a:ext uri="{FF2B5EF4-FFF2-40B4-BE49-F238E27FC236}">
                    <a16:creationId xmlns:a16="http://schemas.microsoft.com/office/drawing/2014/main" id="{030B4BD7-7599-44B1-8074-D5431EC3F5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35353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7" name="Line 63">
                <a:extLst>
                  <a:ext uri="{FF2B5EF4-FFF2-40B4-BE49-F238E27FC236}">
                    <a16:creationId xmlns:a16="http://schemas.microsoft.com/office/drawing/2014/main" id="{4595D81E-7D18-4885-B662-9E134883C21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49753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8" name="Line 64">
                <a:extLst>
                  <a:ext uri="{FF2B5EF4-FFF2-40B4-BE49-F238E27FC236}">
                    <a16:creationId xmlns:a16="http://schemas.microsoft.com/office/drawing/2014/main" id="{9D7EEAE3-EB7B-4CAB-8D29-74B01BF77DA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4152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29" name="Line 65">
                <a:extLst>
                  <a:ext uri="{FF2B5EF4-FFF2-40B4-BE49-F238E27FC236}">
                    <a16:creationId xmlns:a16="http://schemas.microsoft.com/office/drawing/2014/main" id="{0F246FB1-7AE4-4FC2-ADF0-AEC7C07561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78551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0" name="Line 66">
                <a:extLst>
                  <a:ext uri="{FF2B5EF4-FFF2-40B4-BE49-F238E27FC236}">
                    <a16:creationId xmlns:a16="http://schemas.microsoft.com/office/drawing/2014/main" id="{F57F2CE7-B513-47B5-9D3D-A274C47CC75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92950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1" name="Line 67">
                <a:extLst>
                  <a:ext uri="{FF2B5EF4-FFF2-40B4-BE49-F238E27FC236}">
                    <a16:creationId xmlns:a16="http://schemas.microsoft.com/office/drawing/2014/main" id="{9040D867-6020-46C6-8856-42B9EE18A29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07349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2" name="Line 68">
                <a:extLst>
                  <a:ext uri="{FF2B5EF4-FFF2-40B4-BE49-F238E27FC236}">
                    <a16:creationId xmlns:a16="http://schemas.microsoft.com/office/drawing/2014/main" id="{F353CD92-5CA1-4C0F-8661-E074AB49129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21748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3" name="Line 69">
                <a:extLst>
                  <a:ext uri="{FF2B5EF4-FFF2-40B4-BE49-F238E27FC236}">
                    <a16:creationId xmlns:a16="http://schemas.microsoft.com/office/drawing/2014/main" id="{0D038A48-2468-4083-ABDA-2013B92143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36147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4" name="Line 70">
                <a:extLst>
                  <a:ext uri="{FF2B5EF4-FFF2-40B4-BE49-F238E27FC236}">
                    <a16:creationId xmlns:a16="http://schemas.microsoft.com/office/drawing/2014/main" id="{BAF64418-9CE6-467B-8BF0-9E2B368CB22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64945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5" name="Line 71">
                <a:extLst>
                  <a:ext uri="{FF2B5EF4-FFF2-40B4-BE49-F238E27FC236}">
                    <a16:creationId xmlns:a16="http://schemas.microsoft.com/office/drawing/2014/main" id="{B08E98E2-2275-4757-AF6A-CEA7367028E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79344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6" name="Line 72">
                <a:extLst>
                  <a:ext uri="{FF2B5EF4-FFF2-40B4-BE49-F238E27FC236}">
                    <a16:creationId xmlns:a16="http://schemas.microsoft.com/office/drawing/2014/main" id="{BAF0F2BB-8D3E-4967-B761-CA8A2E97D0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93744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7" name="Line 73">
                <a:extLst>
                  <a:ext uri="{FF2B5EF4-FFF2-40B4-BE49-F238E27FC236}">
                    <a16:creationId xmlns:a16="http://schemas.microsoft.com/office/drawing/2014/main" id="{723DDDCA-6CF4-4716-9D83-57D4098514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8143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8" name="Line 74">
                <a:extLst>
                  <a:ext uri="{FF2B5EF4-FFF2-40B4-BE49-F238E27FC236}">
                    <a16:creationId xmlns:a16="http://schemas.microsoft.com/office/drawing/2014/main" id="{AAEFDC64-D696-421A-A86D-9EB4A4E11CA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22542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39" name="Line 75">
                <a:extLst>
                  <a:ext uri="{FF2B5EF4-FFF2-40B4-BE49-F238E27FC236}">
                    <a16:creationId xmlns:a16="http://schemas.microsoft.com/office/drawing/2014/main" id="{18106B5D-9A4D-4E6A-B509-CCFE36E6471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36941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0" name="Line 76">
                <a:extLst>
                  <a:ext uri="{FF2B5EF4-FFF2-40B4-BE49-F238E27FC236}">
                    <a16:creationId xmlns:a16="http://schemas.microsoft.com/office/drawing/2014/main" id="{BAFB4B40-3FCF-47E4-9472-C68AA657A83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51340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1" name="Line 77">
                <a:extLst>
                  <a:ext uri="{FF2B5EF4-FFF2-40B4-BE49-F238E27FC236}">
                    <a16:creationId xmlns:a16="http://schemas.microsoft.com/office/drawing/2014/main" id="{91AC1E62-A671-457A-B999-A9AD01C320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65739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2" name="Line 78">
                <a:extLst>
                  <a:ext uri="{FF2B5EF4-FFF2-40B4-BE49-F238E27FC236}">
                    <a16:creationId xmlns:a16="http://schemas.microsoft.com/office/drawing/2014/main" id="{EEE965B0-C6E6-4518-86CD-63D4B7EBA88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80138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3" name="Line 79">
                <a:extLst>
                  <a:ext uri="{FF2B5EF4-FFF2-40B4-BE49-F238E27FC236}">
                    <a16:creationId xmlns:a16="http://schemas.microsoft.com/office/drawing/2014/main" id="{24997377-0B31-44D1-B937-DB15718E316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94537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4" name="Line 80">
                <a:extLst>
                  <a:ext uri="{FF2B5EF4-FFF2-40B4-BE49-F238E27FC236}">
                    <a16:creationId xmlns:a16="http://schemas.microsoft.com/office/drawing/2014/main" id="{D9108AD2-FE21-4DFA-98C7-9987526429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0893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5" name="Line 81">
                <a:extLst>
                  <a:ext uri="{FF2B5EF4-FFF2-40B4-BE49-F238E27FC236}">
                    <a16:creationId xmlns:a16="http://schemas.microsoft.com/office/drawing/2014/main" id="{1CA5C353-7840-45EE-863A-10C278F5A32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23335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6" name="Line 82">
                <a:extLst>
                  <a:ext uri="{FF2B5EF4-FFF2-40B4-BE49-F238E27FC236}">
                    <a16:creationId xmlns:a16="http://schemas.microsoft.com/office/drawing/2014/main" id="{26AFC1F5-9DCD-49DE-9CC8-D9D4F6233EF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37735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7" name="Line 83">
                <a:extLst>
                  <a:ext uri="{FF2B5EF4-FFF2-40B4-BE49-F238E27FC236}">
                    <a16:creationId xmlns:a16="http://schemas.microsoft.com/office/drawing/2014/main" id="{14B32CED-A602-42D5-A3B1-8FF2269F45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2134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8" name="Line 84">
                <a:extLst>
                  <a:ext uri="{FF2B5EF4-FFF2-40B4-BE49-F238E27FC236}">
                    <a16:creationId xmlns:a16="http://schemas.microsoft.com/office/drawing/2014/main" id="{8898D64B-560A-4FE6-A65E-5FDEE27875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66533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49" name="Line 85">
                <a:extLst>
                  <a:ext uri="{FF2B5EF4-FFF2-40B4-BE49-F238E27FC236}">
                    <a16:creationId xmlns:a16="http://schemas.microsoft.com/office/drawing/2014/main" id="{DE3EB8DA-494D-48D7-9D5A-041A0284061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80932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0" name="Line 86">
                <a:extLst>
                  <a:ext uri="{FF2B5EF4-FFF2-40B4-BE49-F238E27FC236}">
                    <a16:creationId xmlns:a16="http://schemas.microsoft.com/office/drawing/2014/main" id="{090115F5-7C62-42C7-915F-569C75B502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95331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1" name="Line 87">
                <a:extLst>
                  <a:ext uri="{FF2B5EF4-FFF2-40B4-BE49-F238E27FC236}">
                    <a16:creationId xmlns:a16="http://schemas.microsoft.com/office/drawing/2014/main" id="{07150042-95BE-4CDF-8FFB-4CB35B404708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09730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2" name="Line 88">
                <a:extLst>
                  <a:ext uri="{FF2B5EF4-FFF2-40B4-BE49-F238E27FC236}">
                    <a16:creationId xmlns:a16="http://schemas.microsoft.com/office/drawing/2014/main" id="{4D5B66A5-264B-4795-ADBD-502ED4E9C0E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24129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3" name="Line 89">
                <a:extLst>
                  <a:ext uri="{FF2B5EF4-FFF2-40B4-BE49-F238E27FC236}">
                    <a16:creationId xmlns:a16="http://schemas.microsoft.com/office/drawing/2014/main" id="{24BF882A-B84D-4511-B50C-111B07E5187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38528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4" name="Line 90">
                <a:extLst>
                  <a:ext uri="{FF2B5EF4-FFF2-40B4-BE49-F238E27FC236}">
                    <a16:creationId xmlns:a16="http://schemas.microsoft.com/office/drawing/2014/main" id="{E5B34C9D-6C85-473E-B998-6581E2216D0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52927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5" name="Line 91">
                <a:extLst>
                  <a:ext uri="{FF2B5EF4-FFF2-40B4-BE49-F238E27FC236}">
                    <a16:creationId xmlns:a16="http://schemas.microsoft.com/office/drawing/2014/main" id="{44595B99-1CD9-464F-88A0-268D2EA0DDA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67326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6" name="Line 92">
                <a:extLst>
                  <a:ext uri="{FF2B5EF4-FFF2-40B4-BE49-F238E27FC236}">
                    <a16:creationId xmlns:a16="http://schemas.microsoft.com/office/drawing/2014/main" id="{EF9327C4-BC85-4DF3-9D0C-DF77C23C79C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81726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7" name="Line 93">
                <a:extLst>
                  <a:ext uri="{FF2B5EF4-FFF2-40B4-BE49-F238E27FC236}">
                    <a16:creationId xmlns:a16="http://schemas.microsoft.com/office/drawing/2014/main" id="{C52B8491-D39D-4464-9861-2C3197ED8FB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6125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8" name="Line 94">
                <a:extLst>
                  <a:ext uri="{FF2B5EF4-FFF2-40B4-BE49-F238E27FC236}">
                    <a16:creationId xmlns:a16="http://schemas.microsoft.com/office/drawing/2014/main" id="{F3C1B3B6-065E-4FA1-924E-4932FA75F3E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10524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59" name="Line 95">
                <a:extLst>
                  <a:ext uri="{FF2B5EF4-FFF2-40B4-BE49-F238E27FC236}">
                    <a16:creationId xmlns:a16="http://schemas.microsoft.com/office/drawing/2014/main" id="{30A7F764-5474-4681-ADEE-195CCB1CDA9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24923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0" name="Line 96">
                <a:extLst>
                  <a:ext uri="{FF2B5EF4-FFF2-40B4-BE49-F238E27FC236}">
                    <a16:creationId xmlns:a16="http://schemas.microsoft.com/office/drawing/2014/main" id="{3B41F62B-F78D-4258-B192-ED82846047B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39322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1" name="Line 97">
                <a:extLst>
                  <a:ext uri="{FF2B5EF4-FFF2-40B4-BE49-F238E27FC236}">
                    <a16:creationId xmlns:a16="http://schemas.microsoft.com/office/drawing/2014/main" id="{2DC9E165-C10D-4D83-9EF1-A5082CA9ACA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53721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2" name="Line 98">
                <a:extLst>
                  <a:ext uri="{FF2B5EF4-FFF2-40B4-BE49-F238E27FC236}">
                    <a16:creationId xmlns:a16="http://schemas.microsoft.com/office/drawing/2014/main" id="{4C420AD3-BC41-430F-A995-2E86A183D76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68120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3" name="Line 99">
                <a:extLst>
                  <a:ext uri="{FF2B5EF4-FFF2-40B4-BE49-F238E27FC236}">
                    <a16:creationId xmlns:a16="http://schemas.microsoft.com/office/drawing/2014/main" id="{7D129CCC-152F-4AB2-AE1B-A27D9C38917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1857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4" name="Line 100">
                <a:extLst>
                  <a:ext uri="{FF2B5EF4-FFF2-40B4-BE49-F238E27FC236}">
                    <a16:creationId xmlns:a16="http://schemas.microsoft.com/office/drawing/2014/main" id="{6BA0EE88-775D-4DED-AAA9-0F84326588B0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82519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5" name="Line 103">
                <a:extLst>
                  <a:ext uri="{FF2B5EF4-FFF2-40B4-BE49-F238E27FC236}">
                    <a16:creationId xmlns:a16="http://schemas.microsoft.com/office/drawing/2014/main" id="{1B7CC1FA-EF48-429B-800A-C666B45F97D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5505467" y="613151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6" name="Line 99">
                <a:extLst>
                  <a:ext uri="{FF2B5EF4-FFF2-40B4-BE49-F238E27FC236}">
                    <a16:creationId xmlns:a16="http://schemas.microsoft.com/office/drawing/2014/main" id="{C39D7A7B-875D-43E7-AA15-D0D41D5A20AC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174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7" name="Line 99">
                <a:extLst>
                  <a:ext uri="{FF2B5EF4-FFF2-40B4-BE49-F238E27FC236}">
                    <a16:creationId xmlns:a16="http://schemas.microsoft.com/office/drawing/2014/main" id="{4A221A8F-AA8C-429F-99F2-D9ACCFDE2C97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89775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8" name="Line 100">
                <a:extLst>
                  <a:ext uri="{FF2B5EF4-FFF2-40B4-BE49-F238E27FC236}">
                    <a16:creationId xmlns:a16="http://schemas.microsoft.com/office/drawing/2014/main" id="{1B79F200-A8BA-489D-9E77-C350590CE1E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9969199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69" name="Line 99">
                <a:extLst>
                  <a:ext uri="{FF2B5EF4-FFF2-40B4-BE49-F238E27FC236}">
                    <a16:creationId xmlns:a16="http://schemas.microsoft.com/office/drawing/2014/main" id="{9A9BC62E-DEA8-496F-9E8B-1B999891A0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321791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0" name="Line 99">
                <a:extLst>
                  <a:ext uri="{FF2B5EF4-FFF2-40B4-BE49-F238E27FC236}">
                    <a16:creationId xmlns:a16="http://schemas.microsoft.com/office/drawing/2014/main" id="{BC335BF3-4274-4A7A-B852-B31B51C45AB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77800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1" name="Line 99">
                <a:extLst>
                  <a:ext uri="{FF2B5EF4-FFF2-40B4-BE49-F238E27FC236}">
                    <a16:creationId xmlns:a16="http://schemas.microsoft.com/office/drawing/2014/main" id="{940DEF4C-4D14-40D8-A28C-36C47C1FFE4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609773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2" name="Line 99">
                <a:extLst>
                  <a:ext uri="{FF2B5EF4-FFF2-40B4-BE49-F238E27FC236}">
                    <a16:creationId xmlns:a16="http://schemas.microsoft.com/office/drawing/2014/main" id="{71D8B819-6FF4-4244-975C-DF2F219F8F3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465782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3" name="Line 99">
                <a:extLst>
                  <a:ext uri="{FF2B5EF4-FFF2-40B4-BE49-F238E27FC236}">
                    <a16:creationId xmlns:a16="http://schemas.microsoft.com/office/drawing/2014/main" id="{29ADFD8F-4616-40E9-BE5A-9A5DDF4C845E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753764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4" name="Line 100">
                <a:extLst>
                  <a:ext uri="{FF2B5EF4-FFF2-40B4-BE49-F238E27FC236}">
                    <a16:creationId xmlns:a16="http://schemas.microsoft.com/office/drawing/2014/main" id="{C8F65069-8B3E-410E-BFB0-329AB5A58C4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113637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5" name="Line 100">
                <a:extLst>
                  <a:ext uri="{FF2B5EF4-FFF2-40B4-BE49-F238E27FC236}">
                    <a16:creationId xmlns:a16="http://schemas.microsoft.com/office/drawing/2014/main" id="{3957CFDD-1A24-41AD-AC46-02B96736D4F9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258075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6" name="Line 100">
                <a:extLst>
                  <a:ext uri="{FF2B5EF4-FFF2-40B4-BE49-F238E27FC236}">
                    <a16:creationId xmlns:a16="http://schemas.microsoft.com/office/drawing/2014/main" id="{A64D2D0B-0CD8-4B73-9AA1-49902EB1BFD3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402066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  <p:sp>
            <p:nvSpPr>
              <p:cNvPr id="77" name="Line 100">
                <a:extLst>
                  <a:ext uri="{FF2B5EF4-FFF2-40B4-BE49-F238E27FC236}">
                    <a16:creationId xmlns:a16="http://schemas.microsoft.com/office/drawing/2014/main" id="{6AB7AC07-4830-4DE3-B49F-37FAA2CE1C05}"/>
                  </a:ext>
                </a:extLst>
              </p:cNvPr>
              <p:cNvSpPr>
                <a:spLocks noChangeShapeType="1"/>
              </p:cNvSpPr>
              <p:nvPr userDrawn="1"/>
            </p:nvSpPr>
            <p:spPr bwMode="auto">
              <a:xfrm>
                <a:off x="10546068" y="613150"/>
                <a:ext cx="0" cy="6767137"/>
              </a:xfrm>
              <a:prstGeom prst="line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539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0297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ctr" defTabSz="861993" rtl="0" eaLnBrk="1" latinLnBrk="0" hangingPunct="1">
        <a:lnSpc>
          <a:spcPct val="90000"/>
        </a:lnSpc>
        <a:spcBef>
          <a:spcPct val="0"/>
        </a:spcBef>
        <a:buNone/>
        <a:defRPr kumimoji="1" sz="41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861993" rtl="0" eaLnBrk="1" latinLnBrk="0" hangingPunct="1">
        <a:lnSpc>
          <a:spcPct val="90000"/>
        </a:lnSpc>
        <a:spcBef>
          <a:spcPts val="942"/>
        </a:spcBef>
        <a:buFontTx/>
        <a:buNone/>
        <a:defRPr kumimoji="1" sz="2639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2263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886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861993" rtl="0" eaLnBrk="1" latinLnBrk="0" hangingPunct="1">
        <a:lnSpc>
          <a:spcPct val="90000"/>
        </a:lnSpc>
        <a:spcBef>
          <a:spcPts val="471"/>
        </a:spcBef>
        <a:buFontTx/>
        <a:buNone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370481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801477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232474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663470" indent="-215498" algn="l" defTabSz="861993" rtl="0" eaLnBrk="1" latinLnBrk="0" hangingPunct="1">
        <a:lnSpc>
          <a:spcPct val="90000"/>
        </a:lnSpc>
        <a:spcBef>
          <a:spcPts val="471"/>
        </a:spcBef>
        <a:buFont typeface="Arial" panose="020B0604020202020204" pitchFamily="34" charset="0"/>
        <a:buChar char="•"/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1pPr>
      <a:lvl2pPr marL="430997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6199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3pPr>
      <a:lvl4pPr marL="1292990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4pPr>
      <a:lvl5pPr marL="1723986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5pPr>
      <a:lvl6pPr marL="2154983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6pPr>
      <a:lvl7pPr marL="2585979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7pPr>
      <a:lvl8pPr marL="3016975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8pPr>
      <a:lvl9pPr marL="3447971" algn="l" defTabSz="861993" rtl="0" eaLnBrk="1" latinLnBrk="0" hangingPunct="1">
        <a:defRPr kumimoji="1" sz="16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367">
          <p15:clr>
            <a:srgbClr val="F26B43"/>
          </p15:clr>
        </p15:guide>
        <p15:guide id="2" orient="horz" pos="2381">
          <p15:clr>
            <a:srgbClr val="F26B43"/>
          </p15:clr>
        </p15:guide>
        <p15:guide id="3" orient="horz" pos="22">
          <p15:clr>
            <a:srgbClr val="F26B43"/>
          </p15:clr>
        </p15:guide>
        <p15:guide id="4" orient="horz" pos="4649">
          <p15:clr>
            <a:srgbClr val="F26B43"/>
          </p15:clr>
        </p15:guide>
        <p15:guide id="5" pos="6633">
          <p15:clr>
            <a:srgbClr val="F26B43"/>
          </p15:clr>
        </p15:guide>
        <p15:guide id="6" pos="102">
          <p15:clr>
            <a:srgbClr val="F26B43"/>
          </p15:clr>
        </p15:guide>
        <p15:guide id="7" orient="horz" pos="70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98EE162F-7F97-4280-662D-4B86CD33D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/>
              <a:t>岸田総理の地方行脚（富山県）における</a:t>
            </a:r>
            <a:r>
              <a:rPr lang="en-US" altLang="ja-JP" sz="2400"/>
              <a:t>CE</a:t>
            </a:r>
            <a:r>
              <a:rPr lang="ja-JP" altLang="en-US" sz="2400"/>
              <a:t>に関する発言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97F8A96B-2C35-9005-7713-15B4E57AD6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8484" y="1075358"/>
            <a:ext cx="8867033" cy="853462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ja-JP" altLang="en-US"/>
              <a:t>８月</a:t>
            </a:r>
            <a:r>
              <a:rPr lang="en-US" altLang="ja-JP"/>
              <a:t>10</a:t>
            </a:r>
            <a:r>
              <a:rPr lang="ja-JP" altLang="en-US"/>
              <a:t>日（木）に地方行脚として富山県を訪問（資源循環関係でハリタ金属を視察）。</a:t>
            </a:r>
            <a:endParaRPr lang="en-US" altLang="ja-JP"/>
          </a:p>
          <a:p>
            <a:pPr marL="215510">
              <a:spcBef>
                <a:spcPts val="0"/>
              </a:spcBef>
            </a:pPr>
            <a:r>
              <a:rPr lang="ja-JP" altLang="en-US"/>
              <a:t>ぶら下がり会見にて、</a:t>
            </a:r>
            <a:r>
              <a:rPr lang="en-US" altLang="ja-JP"/>
              <a:t>CE</a:t>
            </a:r>
            <a:r>
              <a:rPr lang="ja-JP" altLang="en-US"/>
              <a:t>（サーキュラーエコノミー）に関して、総理から発言。</a:t>
            </a:r>
          </a:p>
        </p:txBody>
      </p:sp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BF2893FE-9898-D0C1-DEB5-EC2E667C38DE}"/>
              </a:ext>
            </a:extLst>
          </p:cNvPr>
          <p:cNvGraphicFramePr>
            <a:graphicFrameLocks noGrp="1"/>
          </p:cNvGraphicFramePr>
          <p:nvPr/>
        </p:nvGraphicFramePr>
        <p:xfrm>
          <a:off x="149880" y="2115152"/>
          <a:ext cx="3663822" cy="277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3822">
                  <a:extLst>
                    <a:ext uri="{9D8B030D-6E8A-4147-A177-3AD203B41FA5}">
                      <a16:colId xmlns:a16="http://schemas.microsoft.com/office/drawing/2014/main" val="992245177"/>
                    </a:ext>
                  </a:extLst>
                </a:gridCol>
              </a:tblGrid>
              <a:tr h="277645">
                <a:tc>
                  <a:txBody>
                    <a:bodyPr/>
                    <a:lstStyle/>
                    <a:p>
                      <a:pPr marL="0" marR="0" lvl="0" indent="0" algn="l" defTabSz="9817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視察後のぶら下がり会見での総理発言</a:t>
                      </a:r>
                    </a:p>
                  </a:txBody>
                  <a:tcPr marL="101816" marR="0" marT="0" marB="16970" anchor="b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1542336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7B030BD-8EC2-58E2-1D6D-DA8FB2EA9441}"/>
              </a:ext>
            </a:extLst>
          </p:cNvPr>
          <p:cNvSpPr/>
          <p:nvPr/>
        </p:nvSpPr>
        <p:spPr>
          <a:xfrm>
            <a:off x="138484" y="2521097"/>
            <a:ext cx="6620138" cy="16317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7877" rIns="0" bIns="0" rtlCol="0" anchor="t" anchorCtr="0"/>
          <a:lstStyle/>
          <a:p>
            <a:pPr marL="293248" indent="-293248" algn="just" defTabSz="861993">
              <a:spcAft>
                <a:spcPts val="283"/>
              </a:spcAft>
              <a:buFont typeface="+mj-lt"/>
              <a:buAutoNum type="arabicPeriod"/>
              <a:defRPr/>
            </a:pPr>
            <a:r>
              <a:rPr lang="ja-JP" altLang="en-US" sz="2052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関係者を官邸に招いた</a:t>
            </a:r>
            <a:r>
              <a:rPr lang="ja-JP" altLang="en-US" sz="2052" b="1" u="sng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「サーキュラーエコノミーに関する車座対話」の実施</a:t>
            </a:r>
            <a:endParaRPr lang="en-US" altLang="ja-JP" sz="2052" b="1" u="sng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93248" indent="-293248" algn="just" defTabSz="861993">
              <a:spcAft>
                <a:spcPts val="283"/>
              </a:spcAft>
              <a:buFont typeface="+mj-lt"/>
              <a:buAutoNum type="arabicPeriod"/>
              <a:defRPr/>
            </a:pPr>
            <a:r>
              <a:rPr lang="ja-JP" altLang="en-US" sz="2052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９月に経済産業省・環境省を中心に</a:t>
            </a:r>
            <a:r>
              <a:rPr lang="ja-JP" altLang="en-US" sz="2052" b="1" u="sng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「サーキュラーエコノミーに関する産官学のパートナーシップ」の立ち上げ</a:t>
            </a:r>
          </a:p>
          <a:p>
            <a:pPr algn="just" defTabSz="861993">
              <a:spcAft>
                <a:spcPts val="283"/>
              </a:spcAft>
              <a:buClr>
                <a:srgbClr val="00584E"/>
              </a:buClr>
              <a:defRPr/>
            </a:pPr>
            <a:endParaRPr lang="en-US" altLang="ja-JP" sz="1509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F4480ED-D56C-EC3A-36D1-551C420F231C}"/>
              </a:ext>
            </a:extLst>
          </p:cNvPr>
          <p:cNvSpPr/>
          <p:nvPr/>
        </p:nvSpPr>
        <p:spPr>
          <a:xfrm>
            <a:off x="363154" y="5502412"/>
            <a:ext cx="8417691" cy="10181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7877" rIns="0" bIns="0" rtlCol="0" anchor="t" anchorCtr="0"/>
          <a:lstStyle/>
          <a:p>
            <a:pPr marL="269373" indent="-269373" algn="just" defTabSz="861993">
              <a:spcAft>
                <a:spcPts val="283"/>
              </a:spcAft>
              <a:buClr>
                <a:srgbClr val="00584E"/>
              </a:buClr>
              <a:buFont typeface="Wingdings" panose="05000000000000000000" pitchFamily="2" charset="2"/>
              <a:buChar char="n"/>
              <a:defRPr/>
            </a:pPr>
            <a:endParaRPr lang="en-US" altLang="ja-JP" sz="1509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212A0FB-4889-93CB-39E2-96E0302D87D1}"/>
              </a:ext>
            </a:extLst>
          </p:cNvPr>
          <p:cNvSpPr/>
          <p:nvPr/>
        </p:nvSpPr>
        <p:spPr>
          <a:xfrm>
            <a:off x="111720" y="4290620"/>
            <a:ext cx="8893797" cy="23091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67877" rIns="0" bIns="0" rtlCol="0" anchor="t" anchorCtr="0"/>
          <a:lstStyle/>
          <a:p>
            <a:pPr algn="just" defTabSz="861993">
              <a:spcAft>
                <a:spcPts val="283"/>
              </a:spcAft>
              <a:buClr>
                <a:srgbClr val="00584E"/>
              </a:buClr>
              <a:defRPr/>
            </a:pPr>
            <a:r>
              <a:rPr lang="en-US" altLang="ja-JP" sz="1368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368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368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368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視察後のぶら下がり会見での総理発言全文</a:t>
            </a:r>
          </a:p>
          <a:p>
            <a:pPr marL="169684" indent="-169684" algn="just" defTabSz="861993">
              <a:spcAft>
                <a:spcPts val="283"/>
              </a:spcAft>
              <a:buClr>
                <a:srgbClr val="00584E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1368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してもう一つ、「サーキュラーエコノミー」について申し上げますが、循環経済、いわゆる「サーキュラーエコノミー」について、新幹線に使われるアルミを、高品質な部材にリサイクルして、再び新幹線に活用するこの先進的な取組や、若手女性社員が活躍する現場を視察させていただきました。</a:t>
            </a:r>
          </a:p>
          <a:p>
            <a:pPr marL="169684" indent="-169684" algn="just" defTabSz="861993">
              <a:spcAft>
                <a:spcPts val="283"/>
              </a:spcAft>
              <a:buClr>
                <a:srgbClr val="00584E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1368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高い技術を活かした「地域に密着した資源循環の取組」は、まさに我が国が強みを持つ分野であり、地方活性化の観点からも、サーキュラーエコノミーの視点は重要であると感じました。</a:t>
            </a:r>
          </a:p>
          <a:p>
            <a:pPr marL="169684" indent="-169684" algn="just" defTabSz="861993">
              <a:spcAft>
                <a:spcPts val="283"/>
              </a:spcAft>
              <a:buClr>
                <a:srgbClr val="00584E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1368" b="1" u="sng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本日の現場視察を踏まえて、資源循環を地方活性化の起爆剤とすべく、関係者を官邸にお招きして、サーキュラーエコノミーに関する車座対話、これを今後実施したいと思っています。</a:t>
            </a:r>
          </a:p>
          <a:p>
            <a:pPr marL="169684" indent="-169684" algn="just" defTabSz="861993">
              <a:spcAft>
                <a:spcPts val="283"/>
              </a:spcAft>
              <a:buClr>
                <a:srgbClr val="00584E"/>
              </a:buClr>
              <a:buFont typeface="Wingdings" panose="05000000000000000000" pitchFamily="2" charset="2"/>
              <a:buChar char="n"/>
              <a:defRPr/>
            </a:pPr>
            <a:r>
              <a:rPr lang="ja-JP" altLang="en-US" sz="1368" b="1" u="sng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９月には、経産省・環境省を中心に「サーキュラーエコノミーに関する産官学のパートナーシップ」、これを立ち上げて、地方を中心とした取組をこれを加速させていきたい、このようにも感じています。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CCF1040-C295-2855-5ADA-D67F568F5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04" y="2006736"/>
            <a:ext cx="1822078" cy="123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F491300D-9FA7-E005-913B-91C29D621E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04" y="3310691"/>
            <a:ext cx="1846606" cy="123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307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テーマ">
  <a:themeElements>
    <a:clrScheme name="環境省template">
      <a:dk1>
        <a:sysClr val="windowText" lastClr="000000"/>
      </a:dk1>
      <a:lt1>
        <a:sysClr val="window" lastClr="FFFFFF"/>
      </a:lt1>
      <a:dk2>
        <a:srgbClr val="009C89"/>
      </a:dk2>
      <a:lt2>
        <a:srgbClr val="00584E"/>
      </a:lt2>
      <a:accent1>
        <a:srgbClr val="38BEE2"/>
      </a:accent1>
      <a:accent2>
        <a:srgbClr val="43B99A"/>
      </a:accent2>
      <a:accent3>
        <a:srgbClr val="83A4D1"/>
      </a:accent3>
      <a:accent4>
        <a:srgbClr val="C89E28"/>
      </a:accent4>
      <a:accent5>
        <a:srgbClr val="AC353C"/>
      </a:accent5>
      <a:accent6>
        <a:srgbClr val="ED7D31"/>
      </a:accent6>
      <a:hlink>
        <a:srgbClr val="0563C1"/>
      </a:hlink>
      <a:folHlink>
        <a:srgbClr val="954F72"/>
      </a:folHlink>
    </a:clrScheme>
    <a:fontScheme name="環境省template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lIns="0" tIns="0" rIns="0" bIns="0" rtlCol="0" anchor="ctr"/>
      <a:lstStyle>
        <a:defPPr algn="ctr">
          <a:defRPr kumimoji="1" sz="16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86E29E15881744816F2AD6166E0338" ma:contentTypeVersion="5" ma:contentTypeDescription="新しいドキュメントを作成します。" ma:contentTypeScope="" ma:versionID="fdc1552e6689074534fa382b5069cb1a">
  <xsd:schema xmlns:xsd="http://www.w3.org/2001/XMLSchema" xmlns:xs="http://www.w3.org/2001/XMLSchema" xmlns:p="http://schemas.microsoft.com/office/2006/metadata/properties" xmlns:ns2="effe251f-a46d-4234-a878-0c6dba79dda9" xmlns:ns3="f715f66c-c56c-45dc-a08c-0a159f3e0156" targetNamespace="http://schemas.microsoft.com/office/2006/metadata/properties" ma:root="true" ma:fieldsID="d3176d1fa49bd69af87508283e55d646" ns2:_="" ns3:_="">
    <xsd:import namespace="effe251f-a46d-4234-a878-0c6dba79dda9"/>
    <xsd:import namespace="f715f66c-c56c-45dc-a08c-0a159f3e015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fe251f-a46d-4234-a878-0c6dba79d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15f66c-c56c-45dc-a08c-0a159f3e015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13D2F8-FA7C-428F-8305-41AF3D8009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9AC046-9C5B-4249-A6A4-2FF27862AEBA}">
  <ds:schemaRefs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effe251f-a46d-4234-a878-0c6dba79dda9"/>
    <ds:schemaRef ds:uri="http://schemas.openxmlformats.org/package/2006/metadata/core-properties"/>
    <ds:schemaRef ds:uri="f715f66c-c56c-45dc-a08c-0a159f3e015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7015E66-40D7-4CAC-BB08-31107A1CB0F0}">
  <ds:schemaRefs>
    <ds:schemaRef ds:uri="effe251f-a46d-4234-a878-0c6dba79dda9"/>
    <ds:schemaRef ds:uri="f715f66c-c56c-45dc-a08c-0a159f3e015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293</TotalTime>
  <Words>296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メイリオ</vt:lpstr>
      <vt:lpstr>游ゴシック</vt:lpstr>
      <vt:lpstr>Arial</vt:lpstr>
      <vt:lpstr>Wingdings</vt:lpstr>
      <vt:lpstr>Office テーマ</vt:lpstr>
      <vt:lpstr>1_Office テーマ</vt:lpstr>
      <vt:lpstr>2_Office テーマ</vt:lpstr>
      <vt:lpstr>3_Office テーマ</vt:lpstr>
      <vt:lpstr>岸田総理の地方行脚（富山県）におけるCEに関する発言</vt:lpstr>
    </vt:vector>
  </TitlesOfParts>
  <Company>MOE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栗栖 雅宜（MASAYOSHI KURISU）</dc:creator>
  <cp:lastModifiedBy>栗栖 雅宜（MASAYOSHI KURISU）</cp:lastModifiedBy>
  <cp:revision>12</cp:revision>
  <cp:lastPrinted>2023-08-25T02:30:19Z</cp:lastPrinted>
  <dcterms:created xsi:type="dcterms:W3CDTF">2023-08-04T05:51:52Z</dcterms:created>
  <dcterms:modified xsi:type="dcterms:W3CDTF">2023-10-17T04:12:46Z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0x010100FAEF73EF3D311C4AB3184A7F9C43CBD5</vt:lpwstr>
  </property>
  <property fmtid="{D5CDD505-2E9C-101B-9397-08002B2CF9AE}" pid="3" name="Order">
    <vt:r8>130300</vt:r8>
  </property>
  <property fmtid="{D5CDD505-2E9C-101B-9397-08002B2CF9AE}" pid="4" name="URL">
    <vt:lpwstr/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