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77" r:id="rId5"/>
    <p:sldMasterId id="2147483690" r:id="rId6"/>
    <p:sldMasterId id="2147483707" r:id="rId7"/>
  </p:sldMasterIdLst>
  <p:notesMasterIdLst>
    <p:notesMasterId r:id="rId9"/>
  </p:notesMasterIdLst>
  <p:handoutMasterIdLst>
    <p:handoutMasterId r:id="rId10"/>
  </p:handoutMasterIdLst>
  <p:sldIdLst>
    <p:sldId id="2147476871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土居 秀徳（HIDENORI DOI）" initials="土居" lastIdx="1" clrIdx="0">
    <p:extLst>
      <p:ext uri="{19B8F6BF-5375-455C-9EA6-DF929625EA0E}">
        <p15:presenceInfo xmlns:p15="http://schemas.microsoft.com/office/powerpoint/2012/main" userId="S::DOI13@moe.go.jp::689587d1-021a-4b4d-9628-a876c40e12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EA045-E334-4CB1-AB3A-35E8912B1526}" v="395" dt="2023-08-24T12:17:19.452"/>
    <p1510:client id="{98E37688-D251-4076-AD78-12B40670AE4B}" v="2" dt="2023-08-24T07:23:09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奥山 航（WATARU OKUYAMA）" userId="S::okuyam09@moe.go.jp::9cd9afae-b570-41de-ab24-2f269c15b934" providerId="AD" clId="Web-{E80A3F5B-7067-45EF-B791-906CA50DF8E7}"/>
    <pc:docChg chg="modSld sldOrd">
      <pc:chgData name="奥山 航（WATARU OKUYAMA）" userId="S::okuyam09@moe.go.jp::9cd9afae-b570-41de-ab24-2f269c15b934" providerId="AD" clId="Web-{E80A3F5B-7067-45EF-B791-906CA50DF8E7}" dt="2023-08-22T09:25:05.921" v="36"/>
      <pc:docMkLst>
        <pc:docMk/>
      </pc:docMkLst>
      <pc:sldChg chg="modSp">
        <pc:chgData name="奥山 航（WATARU OKUYAMA）" userId="S::okuyam09@moe.go.jp::9cd9afae-b570-41de-ab24-2f269c15b934" providerId="AD" clId="Web-{E80A3F5B-7067-45EF-B791-906CA50DF8E7}" dt="2023-08-22T09:19:29.402" v="21"/>
        <pc:sldMkLst>
          <pc:docMk/>
          <pc:sldMk cId="1785005215" sldId="2147476868"/>
        </pc:sldMkLst>
        <pc:graphicFrameChg chg="mod modGraphic">
          <ac:chgData name="奥山 航（WATARU OKUYAMA）" userId="S::okuyam09@moe.go.jp::9cd9afae-b570-41de-ab24-2f269c15b934" providerId="AD" clId="Web-{E80A3F5B-7067-45EF-B791-906CA50DF8E7}" dt="2023-08-22T09:19:29.402" v="21"/>
          <ac:graphicFrameMkLst>
            <pc:docMk/>
            <pc:sldMk cId="1785005215" sldId="2147476868"/>
            <ac:graphicFrameMk id="3" creationId="{99C30C29-90EB-5613-B338-D20FFE3C9326}"/>
          </ac:graphicFrameMkLst>
        </pc:graphicFrameChg>
      </pc:sldChg>
      <pc:sldChg chg="modSp">
        <pc:chgData name="奥山 航（WATARU OKUYAMA）" userId="S::okuyam09@moe.go.jp::9cd9afae-b570-41de-ab24-2f269c15b934" providerId="AD" clId="Web-{E80A3F5B-7067-45EF-B791-906CA50DF8E7}" dt="2023-08-22T09:20:58.497" v="27"/>
        <pc:sldMkLst>
          <pc:docMk/>
          <pc:sldMk cId="3987636222" sldId="2147476869"/>
        </pc:sldMkLst>
        <pc:graphicFrameChg chg="mod modGraphic">
          <ac:chgData name="奥山 航（WATARU OKUYAMA）" userId="S::okuyam09@moe.go.jp::9cd9afae-b570-41de-ab24-2f269c15b934" providerId="AD" clId="Web-{E80A3F5B-7067-45EF-B791-906CA50DF8E7}" dt="2023-08-22T09:20:58.497" v="27"/>
          <ac:graphicFrameMkLst>
            <pc:docMk/>
            <pc:sldMk cId="3987636222" sldId="2147476869"/>
            <ac:graphicFrameMk id="4" creationId="{C4D1F667-A5C6-3CCF-8114-2AD3A671C8D3}"/>
          </ac:graphicFrameMkLst>
        </pc:graphicFrameChg>
      </pc:sldChg>
      <pc:sldChg chg="modSp">
        <pc:chgData name="奥山 航（WATARU OKUYAMA）" userId="S::okuyam09@moe.go.jp::9cd9afae-b570-41de-ab24-2f269c15b934" providerId="AD" clId="Web-{E80A3F5B-7067-45EF-B791-906CA50DF8E7}" dt="2023-08-22T09:23:25.983" v="35" actId="20577"/>
        <pc:sldMkLst>
          <pc:docMk/>
          <pc:sldMk cId="248940900" sldId="2147476878"/>
        </pc:sldMkLst>
        <pc:spChg chg="mod">
          <ac:chgData name="奥山 航（WATARU OKUYAMA）" userId="S::okuyam09@moe.go.jp::9cd9afae-b570-41de-ab24-2f269c15b934" providerId="AD" clId="Web-{E80A3F5B-7067-45EF-B791-906CA50DF8E7}" dt="2023-08-22T09:23:16.873" v="31" actId="20577"/>
          <ac:spMkLst>
            <pc:docMk/>
            <pc:sldMk cId="248940900" sldId="2147476878"/>
            <ac:spMk id="7" creationId="{AD462296-FC1C-419E-9365-33FF9F034C30}"/>
          </ac:spMkLst>
        </pc:spChg>
        <pc:spChg chg="mod">
          <ac:chgData name="奥山 航（WATARU OKUYAMA）" userId="S::okuyam09@moe.go.jp::9cd9afae-b570-41de-ab24-2f269c15b934" providerId="AD" clId="Web-{E80A3F5B-7067-45EF-B791-906CA50DF8E7}" dt="2023-08-22T09:23:25.983" v="35" actId="20577"/>
          <ac:spMkLst>
            <pc:docMk/>
            <pc:sldMk cId="248940900" sldId="2147476878"/>
            <ac:spMk id="8" creationId="{9248407F-A52B-AE38-E6E3-582B11315738}"/>
          </ac:spMkLst>
        </pc:spChg>
      </pc:sldChg>
      <pc:sldChg chg="modSp">
        <pc:chgData name="奥山 航（WATARU OKUYAMA）" userId="S::okuyam09@moe.go.jp::9cd9afae-b570-41de-ab24-2f269c15b934" providerId="AD" clId="Web-{E80A3F5B-7067-45EF-B791-906CA50DF8E7}" dt="2023-08-22T09:23:06.998" v="29" actId="20577"/>
        <pc:sldMkLst>
          <pc:docMk/>
          <pc:sldMk cId="3319001660" sldId="2147476879"/>
        </pc:sldMkLst>
        <pc:spChg chg="mod">
          <ac:chgData name="奥山 航（WATARU OKUYAMA）" userId="S::okuyam09@moe.go.jp::9cd9afae-b570-41de-ab24-2f269c15b934" providerId="AD" clId="Web-{E80A3F5B-7067-45EF-B791-906CA50DF8E7}" dt="2023-08-22T09:23:06.998" v="29" actId="20577"/>
          <ac:spMkLst>
            <pc:docMk/>
            <pc:sldMk cId="3319001660" sldId="2147476879"/>
            <ac:spMk id="6" creationId="{3E871B9B-6FBF-4FF6-D169-F547B8032275}"/>
          </ac:spMkLst>
        </pc:spChg>
      </pc:sldChg>
      <pc:sldChg chg="ord">
        <pc:chgData name="奥山 航（WATARU OKUYAMA）" userId="S::okuyam09@moe.go.jp::9cd9afae-b570-41de-ab24-2f269c15b934" providerId="AD" clId="Web-{E80A3F5B-7067-45EF-B791-906CA50DF8E7}" dt="2023-08-22T09:25:05.921" v="36"/>
        <pc:sldMkLst>
          <pc:docMk/>
          <pc:sldMk cId="500105062" sldId="2147477001"/>
        </pc:sldMkLst>
      </pc:sldChg>
    </pc:docChg>
  </pc:docChgLst>
  <pc:docChgLst>
    <pc:chgData name="山田 浩司（KOJI YAMADA）" userId="bb97ce8c-84b2-481c-ae36-56d6eec9f07a" providerId="ADAL" clId="{3075004A-77F3-42EF-A28A-77C1710CD389}"/>
    <pc:docChg chg="undo custSel modSld sldOrd">
      <pc:chgData name="山田 浩司（KOJI YAMADA）" userId="bb97ce8c-84b2-481c-ae36-56d6eec9f07a" providerId="ADAL" clId="{3075004A-77F3-42EF-A28A-77C1710CD389}" dt="2023-08-23T01:24:03.638" v="749" actId="948"/>
      <pc:docMkLst>
        <pc:docMk/>
      </pc:docMkLst>
      <pc:sldChg chg="modSp mod">
        <pc:chgData name="山田 浩司（KOJI YAMADA）" userId="bb97ce8c-84b2-481c-ae36-56d6eec9f07a" providerId="ADAL" clId="{3075004A-77F3-42EF-A28A-77C1710CD389}" dt="2023-08-22T09:50:48.337" v="577"/>
        <pc:sldMkLst>
          <pc:docMk/>
          <pc:sldMk cId="1024895666" sldId="2147476870"/>
        </pc:sldMkLst>
        <pc:spChg chg="mod">
          <ac:chgData name="山田 浩司（KOJI YAMADA）" userId="bb97ce8c-84b2-481c-ae36-56d6eec9f07a" providerId="ADAL" clId="{3075004A-77F3-42EF-A28A-77C1710CD389}" dt="2023-08-22T09:50:48.337" v="577"/>
          <ac:spMkLst>
            <pc:docMk/>
            <pc:sldMk cId="1024895666" sldId="2147476870"/>
            <ac:spMk id="4" creationId="{99C5F604-5336-6F78-C82A-64E679CF1484}"/>
          </ac:spMkLst>
        </pc:spChg>
      </pc:sldChg>
      <pc:sldChg chg="modSp mod">
        <pc:chgData name="山田 浩司（KOJI YAMADA）" userId="bb97ce8c-84b2-481c-ae36-56d6eec9f07a" providerId="ADAL" clId="{3075004A-77F3-42EF-A28A-77C1710CD389}" dt="2023-08-23T01:21:39.218" v="745" actId="108"/>
        <pc:sldMkLst>
          <pc:docMk/>
          <pc:sldMk cId="248940900" sldId="2147476878"/>
        </pc:sldMkLst>
        <pc:spChg chg="mod">
          <ac:chgData name="山田 浩司（KOJI YAMADA）" userId="bb97ce8c-84b2-481c-ae36-56d6eec9f07a" providerId="ADAL" clId="{3075004A-77F3-42EF-A28A-77C1710CD389}" dt="2023-08-23T01:21:21.964" v="743" actId="108"/>
          <ac:spMkLst>
            <pc:docMk/>
            <pc:sldMk cId="248940900" sldId="2147476878"/>
            <ac:spMk id="6" creationId="{28D0D3E6-FB50-42DA-DABA-BFA611C8BFB6}"/>
          </ac:spMkLst>
        </pc:spChg>
        <pc:spChg chg="mod">
          <ac:chgData name="山田 浩司（KOJI YAMADA）" userId="bb97ce8c-84b2-481c-ae36-56d6eec9f07a" providerId="ADAL" clId="{3075004A-77F3-42EF-A28A-77C1710CD389}" dt="2023-08-23T01:21:31.891" v="744" actId="108"/>
          <ac:spMkLst>
            <pc:docMk/>
            <pc:sldMk cId="248940900" sldId="2147476878"/>
            <ac:spMk id="9" creationId="{77F1256D-770C-3258-10B6-660304942318}"/>
          </ac:spMkLst>
        </pc:spChg>
        <pc:spChg chg="mod">
          <ac:chgData name="山田 浩司（KOJI YAMADA）" userId="bb97ce8c-84b2-481c-ae36-56d6eec9f07a" providerId="ADAL" clId="{3075004A-77F3-42EF-A28A-77C1710CD389}" dt="2023-08-23T01:21:39.218" v="745" actId="108"/>
          <ac:spMkLst>
            <pc:docMk/>
            <pc:sldMk cId="248940900" sldId="2147476878"/>
            <ac:spMk id="10" creationId="{3EF7C3F9-8892-006D-CE3A-8B77AE4D36F1}"/>
          </ac:spMkLst>
        </pc:spChg>
      </pc:sldChg>
      <pc:sldChg chg="modSp mod">
        <pc:chgData name="山田 浩司（KOJI YAMADA）" userId="bb97ce8c-84b2-481c-ae36-56d6eec9f07a" providerId="ADAL" clId="{3075004A-77F3-42EF-A28A-77C1710CD389}" dt="2023-08-23T01:20:53.462" v="742" actId="1076"/>
        <pc:sldMkLst>
          <pc:docMk/>
          <pc:sldMk cId="3319001660" sldId="2147476879"/>
        </pc:sldMkLst>
        <pc:spChg chg="mod">
          <ac:chgData name="山田 浩司（KOJI YAMADA）" userId="bb97ce8c-84b2-481c-ae36-56d6eec9f07a" providerId="ADAL" clId="{3075004A-77F3-42EF-A28A-77C1710CD389}" dt="2023-08-23T01:20:53.462" v="742" actId="1076"/>
          <ac:spMkLst>
            <pc:docMk/>
            <pc:sldMk cId="3319001660" sldId="2147476879"/>
            <ac:spMk id="7" creationId="{B4E31C60-9BA5-EF41-9FB4-01F1284785BD}"/>
          </ac:spMkLst>
        </pc:spChg>
        <pc:spChg chg="mod">
          <ac:chgData name="山田 浩司（KOJI YAMADA）" userId="bb97ce8c-84b2-481c-ae36-56d6eec9f07a" providerId="ADAL" clId="{3075004A-77F3-42EF-A28A-77C1710CD389}" dt="2023-08-23T01:20:02.415" v="738"/>
          <ac:spMkLst>
            <pc:docMk/>
            <pc:sldMk cId="3319001660" sldId="2147476879"/>
            <ac:spMk id="11" creationId="{1F725C0C-4F1B-CE36-D74A-D5EBBC348A09}"/>
          </ac:spMkLst>
        </pc:spChg>
      </pc:sldChg>
      <pc:sldChg chg="delSp modSp mod">
        <pc:chgData name="山田 浩司（KOJI YAMADA）" userId="bb97ce8c-84b2-481c-ae36-56d6eec9f07a" providerId="ADAL" clId="{3075004A-77F3-42EF-A28A-77C1710CD389}" dt="2023-08-22T09:57:02.790" v="686"/>
        <pc:sldMkLst>
          <pc:docMk/>
          <pc:sldMk cId="2681023098" sldId="2147476999"/>
        </pc:sldMkLst>
        <pc:spChg chg="mod">
          <ac:chgData name="山田 浩司（KOJI YAMADA）" userId="bb97ce8c-84b2-481c-ae36-56d6eec9f07a" providerId="ADAL" clId="{3075004A-77F3-42EF-A28A-77C1710CD389}" dt="2023-08-22T09:57:02.790" v="686"/>
          <ac:spMkLst>
            <pc:docMk/>
            <pc:sldMk cId="2681023098" sldId="2147476999"/>
            <ac:spMk id="3" creationId="{BAFCC3B2-CA34-A7DD-D5D2-174EA7D13ED5}"/>
          </ac:spMkLst>
        </pc:spChg>
        <pc:spChg chg="del">
          <ac:chgData name="山田 浩司（KOJI YAMADA）" userId="bb97ce8c-84b2-481c-ae36-56d6eec9f07a" providerId="ADAL" clId="{3075004A-77F3-42EF-A28A-77C1710CD389}" dt="2023-08-22T09:15:40.441" v="2" actId="478"/>
          <ac:spMkLst>
            <pc:docMk/>
            <pc:sldMk cId="2681023098" sldId="2147476999"/>
            <ac:spMk id="4" creationId="{52778AB7-5695-F3A3-A3D9-33E4FA52E60B}"/>
          </ac:spMkLst>
        </pc:spChg>
        <pc:spChg chg="mod">
          <ac:chgData name="山田 浩司（KOJI YAMADA）" userId="bb97ce8c-84b2-481c-ae36-56d6eec9f07a" providerId="ADAL" clId="{3075004A-77F3-42EF-A28A-77C1710CD389}" dt="2023-08-22T09:16:07.618" v="3" actId="20577"/>
          <ac:spMkLst>
            <pc:docMk/>
            <pc:sldMk cId="2681023098" sldId="2147476999"/>
            <ac:spMk id="58" creationId="{518BDC43-358F-24AE-0D36-4DEC74F279E6}"/>
          </ac:spMkLst>
        </pc:spChg>
      </pc:sldChg>
      <pc:sldChg chg="delSp modSp mod">
        <pc:chgData name="山田 浩司（KOJI YAMADA）" userId="bb97ce8c-84b2-481c-ae36-56d6eec9f07a" providerId="ADAL" clId="{3075004A-77F3-42EF-A28A-77C1710CD389}" dt="2023-08-22T09:59:02.352" v="718" actId="1076"/>
        <pc:sldMkLst>
          <pc:docMk/>
          <pc:sldMk cId="1320254628" sldId="2147477000"/>
        </pc:sldMkLst>
        <pc:spChg chg="mod">
          <ac:chgData name="山田 浩司（KOJI YAMADA）" userId="bb97ce8c-84b2-481c-ae36-56d6eec9f07a" providerId="ADAL" clId="{3075004A-77F3-42EF-A28A-77C1710CD389}" dt="2023-08-22T09:55:15.993" v="648"/>
          <ac:spMkLst>
            <pc:docMk/>
            <pc:sldMk cId="1320254628" sldId="2147477000"/>
            <ac:spMk id="3" creationId="{D0C07109-0791-7E28-A079-70A09804388B}"/>
          </ac:spMkLst>
        </pc:spChg>
        <pc:spChg chg="del">
          <ac:chgData name="山田 浩司（KOJI YAMADA）" userId="bb97ce8c-84b2-481c-ae36-56d6eec9f07a" providerId="ADAL" clId="{3075004A-77F3-42EF-A28A-77C1710CD389}" dt="2023-08-22T09:16:43.089" v="4" actId="478"/>
          <ac:spMkLst>
            <pc:docMk/>
            <pc:sldMk cId="1320254628" sldId="2147477000"/>
            <ac:spMk id="16" creationId="{DE64D7F2-1EAD-AACC-8ED7-EAC4E5EC40E1}"/>
          </ac:spMkLst>
        </pc:spChg>
        <pc:spChg chg="mod">
          <ac:chgData name="山田 浩司（KOJI YAMADA）" userId="bb97ce8c-84b2-481c-ae36-56d6eec9f07a" providerId="ADAL" clId="{3075004A-77F3-42EF-A28A-77C1710CD389}" dt="2023-08-22T09:58:57.697" v="717" actId="1035"/>
          <ac:spMkLst>
            <pc:docMk/>
            <pc:sldMk cId="1320254628" sldId="2147477000"/>
            <ac:spMk id="53" creationId="{C1C66B1B-A5FC-FA97-EB3D-DAD6BC27DAEB}"/>
          </ac:spMkLst>
        </pc:spChg>
        <pc:spChg chg="mod">
          <ac:chgData name="山田 浩司（KOJI YAMADA）" userId="bb97ce8c-84b2-481c-ae36-56d6eec9f07a" providerId="ADAL" clId="{3075004A-77F3-42EF-A28A-77C1710CD389}" dt="2023-08-22T09:59:02.352" v="718" actId="1076"/>
          <ac:spMkLst>
            <pc:docMk/>
            <pc:sldMk cId="1320254628" sldId="2147477000"/>
            <ac:spMk id="54" creationId="{3AE6AFDB-0CF9-5084-3A68-840EF24D3296}"/>
          </ac:spMkLst>
        </pc:spChg>
      </pc:sldChg>
      <pc:sldChg chg="delSp modSp mod">
        <pc:chgData name="山田 浩司（KOJI YAMADA）" userId="bb97ce8c-84b2-481c-ae36-56d6eec9f07a" providerId="ADAL" clId="{3075004A-77F3-42EF-A28A-77C1710CD389}" dt="2023-08-23T01:23:51.752" v="748" actId="948"/>
        <pc:sldMkLst>
          <pc:docMk/>
          <pc:sldMk cId="500105062" sldId="2147477001"/>
        </pc:sldMkLst>
        <pc:spChg chg="mod">
          <ac:chgData name="山田 浩司（KOJI YAMADA）" userId="bb97ce8c-84b2-481c-ae36-56d6eec9f07a" providerId="ADAL" clId="{3075004A-77F3-42EF-A28A-77C1710CD389}" dt="2023-08-22T09:55:56.165" v="653" actId="1035"/>
          <ac:spMkLst>
            <pc:docMk/>
            <pc:sldMk cId="500105062" sldId="2147477001"/>
            <ac:spMk id="3" creationId="{A40939F9-033E-0FA7-5D2D-9D5EFD1EB5A8}"/>
          </ac:spMkLst>
        </pc:spChg>
        <pc:spChg chg="del">
          <ac:chgData name="山田 浩司（KOJI YAMADA）" userId="bb97ce8c-84b2-481c-ae36-56d6eec9f07a" providerId="ADAL" clId="{3075004A-77F3-42EF-A28A-77C1710CD389}" dt="2023-08-22T09:16:55.949" v="6" actId="478"/>
          <ac:spMkLst>
            <pc:docMk/>
            <pc:sldMk cId="500105062" sldId="2147477001"/>
            <ac:spMk id="4" creationId="{F688ADB7-6438-0DCE-5DB3-809EB2FC3571}"/>
          </ac:spMkLst>
        </pc:spChg>
        <pc:spChg chg="mod">
          <ac:chgData name="山田 浩司（KOJI YAMADA）" userId="bb97ce8c-84b2-481c-ae36-56d6eec9f07a" providerId="ADAL" clId="{3075004A-77F3-42EF-A28A-77C1710CD389}" dt="2023-08-23T01:23:51.752" v="748" actId="948"/>
          <ac:spMkLst>
            <pc:docMk/>
            <pc:sldMk cId="500105062" sldId="2147477001"/>
            <ac:spMk id="20" creationId="{DCC8209F-A772-9843-C9DC-EBB360E1F5DC}"/>
          </ac:spMkLst>
        </pc:spChg>
        <pc:spChg chg="mod">
          <ac:chgData name="山田 浩司（KOJI YAMADA）" userId="bb97ce8c-84b2-481c-ae36-56d6eec9f07a" providerId="ADAL" clId="{3075004A-77F3-42EF-A28A-77C1710CD389}" dt="2023-08-22T09:57:55.449" v="710"/>
          <ac:spMkLst>
            <pc:docMk/>
            <pc:sldMk cId="500105062" sldId="2147477001"/>
            <ac:spMk id="34" creationId="{AADD7686-76DD-746D-515C-F4915832623A}"/>
          </ac:spMkLst>
        </pc:spChg>
        <pc:graphicFrameChg chg="mod">
          <ac:chgData name="山田 浩司（KOJI YAMADA）" userId="bb97ce8c-84b2-481c-ae36-56d6eec9f07a" providerId="ADAL" clId="{3075004A-77F3-42EF-A28A-77C1710CD389}" dt="2023-08-22T09:57:33.673" v="687" actId="1076"/>
          <ac:graphicFrameMkLst>
            <pc:docMk/>
            <pc:sldMk cId="500105062" sldId="2147477001"/>
            <ac:graphicFrameMk id="51" creationId="{9580EE02-A2B3-15C7-A88D-24F66A91A49F}"/>
          </ac:graphicFrameMkLst>
        </pc:graphicFrameChg>
      </pc:sldChg>
      <pc:sldChg chg="addSp delSp modSp mod ord">
        <pc:chgData name="山田 浩司（KOJI YAMADA）" userId="bb97ce8c-84b2-481c-ae36-56d6eec9f07a" providerId="ADAL" clId="{3075004A-77F3-42EF-A28A-77C1710CD389}" dt="2023-08-23T01:24:03.638" v="749" actId="948"/>
        <pc:sldMkLst>
          <pc:docMk/>
          <pc:sldMk cId="1981129424" sldId="2147477002"/>
        </pc:sldMkLst>
        <pc:spChg chg="mod">
          <ac:chgData name="山田 浩司（KOJI YAMADA）" userId="bb97ce8c-84b2-481c-ae36-56d6eec9f07a" providerId="ADAL" clId="{3075004A-77F3-42EF-A28A-77C1710CD389}" dt="2023-08-22T09:56:08.907" v="658" actId="1076"/>
          <ac:spMkLst>
            <pc:docMk/>
            <pc:sldMk cId="1981129424" sldId="2147477002"/>
            <ac:spMk id="3" creationId="{56003984-A814-17B7-7BB8-9C3ED3832D9F}"/>
          </ac:spMkLst>
        </pc:spChg>
        <pc:spChg chg="add mod">
          <ac:chgData name="山田 浩司（KOJI YAMADA）" userId="bb97ce8c-84b2-481c-ae36-56d6eec9f07a" providerId="ADAL" clId="{3075004A-77F3-42EF-A28A-77C1710CD389}" dt="2023-08-22T09:23:12.313" v="71" actId="1076"/>
          <ac:spMkLst>
            <pc:docMk/>
            <pc:sldMk cId="1981129424" sldId="2147477002"/>
            <ac:spMk id="4" creationId="{FCC0108E-4902-2D83-F92C-E2803560F62F}"/>
          </ac:spMkLst>
        </pc:spChg>
        <pc:spChg chg="del">
          <ac:chgData name="山田 浩司（KOJI YAMADA）" userId="bb97ce8c-84b2-481c-ae36-56d6eec9f07a" providerId="ADAL" clId="{3075004A-77F3-42EF-A28A-77C1710CD389}" dt="2023-08-22T09:16:53.150" v="5" actId="478"/>
          <ac:spMkLst>
            <pc:docMk/>
            <pc:sldMk cId="1981129424" sldId="2147477002"/>
            <ac:spMk id="4" creationId="{FD92F867-C50A-4673-58FC-0B5BC143019E}"/>
          </ac:spMkLst>
        </pc:spChg>
        <pc:spChg chg="mod">
          <ac:chgData name="山田 浩司（KOJI YAMADA）" userId="bb97ce8c-84b2-481c-ae36-56d6eec9f07a" providerId="ADAL" clId="{3075004A-77F3-42EF-A28A-77C1710CD389}" dt="2023-08-23T01:24:03.638" v="749" actId="948"/>
          <ac:spMkLst>
            <pc:docMk/>
            <pc:sldMk cId="1981129424" sldId="2147477002"/>
            <ac:spMk id="12" creationId="{76726C37-B6CF-4669-6430-C3036FB1B0E0}"/>
          </ac:spMkLst>
        </pc:spChg>
        <pc:spChg chg="mod">
          <ac:chgData name="山田 浩司（KOJI YAMADA）" userId="bb97ce8c-84b2-481c-ae36-56d6eec9f07a" providerId="ADAL" clId="{3075004A-77F3-42EF-A28A-77C1710CD389}" dt="2023-08-22T09:52:32.114" v="590" actId="20577"/>
          <ac:spMkLst>
            <pc:docMk/>
            <pc:sldMk cId="1981129424" sldId="2147477002"/>
            <ac:spMk id="14" creationId="{3F903F67-A433-BABB-4AAE-B3AA2F74E59A}"/>
          </ac:spMkLst>
        </pc:spChg>
        <pc:spChg chg="mod">
          <ac:chgData name="山田 浩司（KOJI YAMADA）" userId="bb97ce8c-84b2-481c-ae36-56d6eec9f07a" providerId="ADAL" clId="{3075004A-77F3-42EF-A28A-77C1710CD389}" dt="2023-08-22T09:21:53.612" v="21"/>
          <ac:spMkLst>
            <pc:docMk/>
            <pc:sldMk cId="1981129424" sldId="2147477002"/>
            <ac:spMk id="35" creationId="{9DA54FB1-8D57-DF36-4FE7-305D4960AC46}"/>
          </ac:spMkLst>
        </pc:spChg>
        <pc:spChg chg="del">
          <ac:chgData name="山田 浩司（KOJI YAMADA）" userId="bb97ce8c-84b2-481c-ae36-56d6eec9f07a" providerId="ADAL" clId="{3075004A-77F3-42EF-A28A-77C1710CD389}" dt="2023-08-22T09:14:58.382" v="0" actId="478"/>
          <ac:spMkLst>
            <pc:docMk/>
            <pc:sldMk cId="1981129424" sldId="2147477002"/>
            <ac:spMk id="37" creationId="{E5547E9F-E856-3DF5-3D9F-B68B608005FF}"/>
          </ac:spMkLst>
        </pc:spChg>
        <pc:cxnChg chg="add mod">
          <ac:chgData name="山田 浩司（KOJI YAMADA）" userId="bb97ce8c-84b2-481c-ae36-56d6eec9f07a" providerId="ADAL" clId="{3075004A-77F3-42EF-A28A-77C1710CD389}" dt="2023-08-22T09:23:12.313" v="71" actId="1076"/>
          <ac:cxnSpMkLst>
            <pc:docMk/>
            <pc:sldMk cId="1981129424" sldId="2147477002"/>
            <ac:cxnSpMk id="9" creationId="{3531009B-B929-371A-2C57-C6C9A0B5FDCF}"/>
          </ac:cxnSpMkLst>
        </pc:cxnChg>
        <pc:cxnChg chg="mod">
          <ac:chgData name="山田 浩司（KOJI YAMADA）" userId="bb97ce8c-84b2-481c-ae36-56d6eec9f07a" providerId="ADAL" clId="{3075004A-77F3-42EF-A28A-77C1710CD389}" dt="2023-08-22T09:20:54.637" v="7" actId="108"/>
          <ac:cxnSpMkLst>
            <pc:docMk/>
            <pc:sldMk cId="1981129424" sldId="2147477002"/>
            <ac:cxnSpMk id="15" creationId="{F22EA50B-AE89-8F8C-6D16-DE621DFE0501}"/>
          </ac:cxnSpMkLst>
        </pc:cxnChg>
        <pc:cxnChg chg="mod">
          <ac:chgData name="山田 浩司（KOJI YAMADA）" userId="bb97ce8c-84b2-481c-ae36-56d6eec9f07a" providerId="ADAL" clId="{3075004A-77F3-42EF-A28A-77C1710CD389}" dt="2023-08-22T09:20:59.117" v="8" actId="108"/>
          <ac:cxnSpMkLst>
            <pc:docMk/>
            <pc:sldMk cId="1981129424" sldId="2147477002"/>
            <ac:cxnSpMk id="16" creationId="{47419A11-BCA2-799E-69FE-E36C799E4D52}"/>
          </ac:cxnSpMkLst>
        </pc:cxnChg>
        <pc:cxnChg chg="del mod">
          <ac:chgData name="山田 浩司（KOJI YAMADA）" userId="bb97ce8c-84b2-481c-ae36-56d6eec9f07a" providerId="ADAL" clId="{3075004A-77F3-42EF-A28A-77C1710CD389}" dt="2023-08-22T09:15:01.029" v="1" actId="478"/>
          <ac:cxnSpMkLst>
            <pc:docMk/>
            <pc:sldMk cId="1981129424" sldId="2147477002"/>
            <ac:cxnSpMk id="38" creationId="{D752C7BE-B380-3100-859C-C0DD9A2033AF}"/>
          </ac:cxnSpMkLst>
        </pc:cxnChg>
      </pc:sldChg>
    </pc:docChg>
  </pc:docChgLst>
  <pc:docChgLst>
    <pc:chgData name="渕田 祐介（YUSUKE FUCHITA）" userId="S::fuchit01@moe.go.jp::d5b7fb18-8df4-488f-8df9-9f3fa70fb4ea" providerId="AD" clId="Web-{98E37688-D251-4076-AD78-12B40670AE4B}"/>
    <pc:docChg chg="modSld">
      <pc:chgData name="渕田 祐介（YUSUKE FUCHITA）" userId="S::fuchit01@moe.go.jp::d5b7fb18-8df4-488f-8df9-9f3fa70fb4ea" providerId="AD" clId="Web-{98E37688-D251-4076-AD78-12B40670AE4B}" dt="2023-08-24T07:23:09.165" v="1"/>
      <pc:docMkLst>
        <pc:docMk/>
      </pc:docMkLst>
      <pc:sldChg chg="modSp">
        <pc:chgData name="渕田 祐介（YUSUKE FUCHITA）" userId="S::fuchit01@moe.go.jp::d5b7fb18-8df4-488f-8df9-9f3fa70fb4ea" providerId="AD" clId="Web-{98E37688-D251-4076-AD78-12B40670AE4B}" dt="2023-08-24T07:23:09.165" v="1"/>
        <pc:sldMkLst>
          <pc:docMk/>
          <pc:sldMk cId="1785005215" sldId="2147476868"/>
        </pc:sldMkLst>
        <pc:graphicFrameChg chg="modGraphic">
          <ac:chgData name="渕田 祐介（YUSUKE FUCHITA）" userId="S::fuchit01@moe.go.jp::d5b7fb18-8df4-488f-8df9-9f3fa70fb4ea" providerId="AD" clId="Web-{98E37688-D251-4076-AD78-12B40670AE4B}" dt="2023-08-24T07:23:09.165" v="1"/>
          <ac:graphicFrameMkLst>
            <pc:docMk/>
            <pc:sldMk cId="1785005215" sldId="2147476868"/>
            <ac:graphicFrameMk id="3" creationId="{99C30C29-90EB-5613-B338-D20FFE3C9326}"/>
          </ac:graphicFrameMkLst>
        </pc:graphicFrameChg>
      </pc:sldChg>
    </pc:docChg>
  </pc:docChgLst>
  <pc:docChgLst>
    <pc:chgData name="渕田 祐介（YUSUKE FUCHITA）" userId="S::fuchit01@moe.go.jp::d5b7fb18-8df4-488f-8df9-9f3fa70fb4ea" providerId="AD" clId="Web-{B27F67F9-E930-4D1E-9D82-DA16ED2E24BC}"/>
    <pc:docChg chg="delSld modSld">
      <pc:chgData name="渕田 祐介（YUSUKE FUCHITA）" userId="S::fuchit01@moe.go.jp::d5b7fb18-8df4-488f-8df9-9f3fa70fb4ea" providerId="AD" clId="Web-{B27F67F9-E930-4D1E-9D82-DA16ED2E24BC}" dt="2023-08-23T10:34:49.731" v="2"/>
      <pc:docMkLst>
        <pc:docMk/>
      </pc:docMkLst>
      <pc:sldChg chg="del">
        <pc:chgData name="渕田 祐介（YUSUKE FUCHITA）" userId="S::fuchit01@moe.go.jp::d5b7fb18-8df4-488f-8df9-9f3fa70fb4ea" providerId="AD" clId="Web-{B27F67F9-E930-4D1E-9D82-DA16ED2E24BC}" dt="2023-08-23T10:34:49.731" v="2"/>
        <pc:sldMkLst>
          <pc:docMk/>
          <pc:sldMk cId="575500438" sldId="2147476764"/>
        </pc:sldMkLst>
      </pc:sldChg>
      <pc:sldChg chg="modSp">
        <pc:chgData name="渕田 祐介（YUSUKE FUCHITA）" userId="S::fuchit01@moe.go.jp::d5b7fb18-8df4-488f-8df9-9f3fa70fb4ea" providerId="AD" clId="Web-{B27F67F9-E930-4D1E-9D82-DA16ED2E24BC}" dt="2023-08-23T10:34:45.559" v="1"/>
        <pc:sldMkLst>
          <pc:docMk/>
          <pc:sldMk cId="3844265980" sldId="2147477004"/>
        </pc:sldMkLst>
        <pc:spChg chg="mod">
          <ac:chgData name="渕田 祐介（YUSUKE FUCHITA）" userId="S::fuchit01@moe.go.jp::d5b7fb18-8df4-488f-8df9-9f3fa70fb4ea" providerId="AD" clId="Web-{B27F67F9-E930-4D1E-9D82-DA16ED2E24BC}" dt="2023-08-23T10:34:45.559" v="1"/>
          <ac:spMkLst>
            <pc:docMk/>
            <pc:sldMk cId="3844265980" sldId="2147477004"/>
            <ac:spMk id="8" creationId="{69939A4D-987E-0ADA-FAE2-04A60A84F67B}"/>
          </ac:spMkLst>
        </pc:spChg>
      </pc:sldChg>
    </pc:docChg>
  </pc:docChgLst>
  <pc:docChgLst>
    <pc:chgData name="渕田 祐介（YUSUKE FUCHITA）" userId="S::fuchit01@moe.go.jp::d5b7fb18-8df4-488f-8df9-9f3fa70fb4ea" providerId="AD" clId="Web-{C56CCBF4-98B6-40FC-AD4F-8A3CF29C74FE}"/>
    <pc:docChg chg="modSld">
      <pc:chgData name="渕田 祐介（YUSUKE FUCHITA）" userId="S::fuchit01@moe.go.jp::d5b7fb18-8df4-488f-8df9-9f3fa70fb4ea" providerId="AD" clId="Web-{C56CCBF4-98B6-40FC-AD4F-8A3CF29C74FE}" dt="2023-08-22T09:27:45.626" v="54"/>
      <pc:docMkLst>
        <pc:docMk/>
      </pc:docMkLst>
      <pc:sldChg chg="addSp delSp modSp">
        <pc:chgData name="渕田 祐介（YUSUKE FUCHITA）" userId="S::fuchit01@moe.go.jp::d5b7fb18-8df4-488f-8df9-9f3fa70fb4ea" providerId="AD" clId="Web-{C56CCBF4-98B6-40FC-AD4F-8A3CF29C74FE}" dt="2023-08-22T09:27:45.626" v="54"/>
        <pc:sldMkLst>
          <pc:docMk/>
          <pc:sldMk cId="575500438" sldId="2147476764"/>
        </pc:sldMkLst>
        <pc:spChg chg="add del mod">
          <ac:chgData name="渕田 祐介（YUSUKE FUCHITA）" userId="S::fuchit01@moe.go.jp::d5b7fb18-8df4-488f-8df9-9f3fa70fb4ea" providerId="AD" clId="Web-{C56CCBF4-98B6-40FC-AD4F-8A3CF29C74FE}" dt="2023-08-22T09:27:45.626" v="54"/>
          <ac:spMkLst>
            <pc:docMk/>
            <pc:sldMk cId="575500438" sldId="2147476764"/>
            <ac:spMk id="3" creationId="{93F34E04-D23F-7C57-9CF0-26D40C709DCD}"/>
          </ac:spMkLst>
        </pc:spChg>
      </pc:sldChg>
      <pc:sldChg chg="modSp">
        <pc:chgData name="渕田 祐介（YUSUKE FUCHITA）" userId="S::fuchit01@moe.go.jp::d5b7fb18-8df4-488f-8df9-9f3fa70fb4ea" providerId="AD" clId="Web-{C56CCBF4-98B6-40FC-AD4F-8A3CF29C74FE}" dt="2023-08-22T09:22:15.599" v="39" actId="20577"/>
        <pc:sldMkLst>
          <pc:docMk/>
          <pc:sldMk cId="1024895666" sldId="2147476870"/>
        </pc:sldMkLst>
        <pc:spChg chg="mod">
          <ac:chgData name="渕田 祐介（YUSUKE FUCHITA）" userId="S::fuchit01@moe.go.jp::d5b7fb18-8df4-488f-8df9-9f3fa70fb4ea" providerId="AD" clId="Web-{C56CCBF4-98B6-40FC-AD4F-8A3CF29C74FE}" dt="2023-08-22T09:22:15.599" v="39" actId="20577"/>
          <ac:spMkLst>
            <pc:docMk/>
            <pc:sldMk cId="1024895666" sldId="2147476870"/>
            <ac:spMk id="4" creationId="{99C5F604-5336-6F78-C82A-64E679CF1484}"/>
          </ac:spMkLst>
        </pc:spChg>
      </pc:sldChg>
      <pc:sldChg chg="modSp">
        <pc:chgData name="渕田 祐介（YUSUKE FUCHITA）" userId="S::fuchit01@moe.go.jp::d5b7fb18-8df4-488f-8df9-9f3fa70fb4ea" providerId="AD" clId="Web-{C56CCBF4-98B6-40FC-AD4F-8A3CF29C74FE}" dt="2023-08-22T09:23:33.117" v="41" actId="20577"/>
        <pc:sldMkLst>
          <pc:docMk/>
          <pc:sldMk cId="922325025" sldId="2147476874"/>
        </pc:sldMkLst>
        <pc:spChg chg="mod">
          <ac:chgData name="渕田 祐介（YUSUKE FUCHITA）" userId="S::fuchit01@moe.go.jp::d5b7fb18-8df4-488f-8df9-9f3fa70fb4ea" providerId="AD" clId="Web-{C56CCBF4-98B6-40FC-AD4F-8A3CF29C74FE}" dt="2023-08-22T09:23:33.117" v="41" actId="20577"/>
          <ac:spMkLst>
            <pc:docMk/>
            <pc:sldMk cId="922325025" sldId="2147476874"/>
            <ac:spMk id="5" creationId="{8AFE2AE9-9DC3-D774-9EC6-9A803A0EA366}"/>
          </ac:spMkLst>
        </pc:spChg>
      </pc:sldChg>
      <pc:sldChg chg="modSp">
        <pc:chgData name="渕田 祐介（YUSUKE FUCHITA）" userId="S::fuchit01@moe.go.jp::d5b7fb18-8df4-488f-8df9-9f3fa70fb4ea" providerId="AD" clId="Web-{C56CCBF4-98B6-40FC-AD4F-8A3CF29C74FE}" dt="2023-08-22T09:16:42.119" v="6" actId="20577"/>
        <pc:sldMkLst>
          <pc:docMk/>
          <pc:sldMk cId="3844265980" sldId="2147477004"/>
        </pc:sldMkLst>
        <pc:spChg chg="mod">
          <ac:chgData name="渕田 祐介（YUSUKE FUCHITA）" userId="S::fuchit01@moe.go.jp::d5b7fb18-8df4-488f-8df9-9f3fa70fb4ea" providerId="AD" clId="Web-{C56CCBF4-98B6-40FC-AD4F-8A3CF29C74FE}" dt="2023-08-22T09:16:42.119" v="6" actId="20577"/>
          <ac:spMkLst>
            <pc:docMk/>
            <pc:sldMk cId="3844265980" sldId="2147477004"/>
            <ac:spMk id="8" creationId="{69939A4D-987E-0ADA-FAE2-04A60A84F67B}"/>
          </ac:spMkLst>
        </pc:spChg>
      </pc:sldChg>
    </pc:docChg>
  </pc:docChgLst>
  <pc:docChgLst>
    <pc:chgData name="栗栖 雅宜（MASAYOSHI KURISU）" userId="10850ba3-e791-4166-a237-873be5f7ee9a" providerId="ADAL" clId="{295EA045-E334-4CB1-AB3A-35E8912B1526}"/>
    <pc:docChg chg="undo custSel modSld">
      <pc:chgData name="栗栖 雅宜（MASAYOSHI KURISU）" userId="10850ba3-e791-4166-a237-873be5f7ee9a" providerId="ADAL" clId="{295EA045-E334-4CB1-AB3A-35E8912B1526}" dt="2023-08-24T12:17:44.559" v="2296" actId="1036"/>
      <pc:docMkLst>
        <pc:docMk/>
      </pc:docMkLst>
      <pc:sldChg chg="modSp mod">
        <pc:chgData name="栗栖 雅宜（MASAYOSHI KURISU）" userId="10850ba3-e791-4166-a237-873be5f7ee9a" providerId="ADAL" clId="{295EA045-E334-4CB1-AB3A-35E8912B1526}" dt="2023-08-24T12:17:19.452" v="2287"/>
        <pc:sldMkLst>
          <pc:docMk/>
          <pc:sldMk cId="1618676781" sldId="256"/>
        </pc:sldMkLst>
        <pc:spChg chg="mod">
          <ac:chgData name="栗栖 雅宜（MASAYOSHI KURISU）" userId="10850ba3-e791-4166-a237-873be5f7ee9a" providerId="ADAL" clId="{295EA045-E334-4CB1-AB3A-35E8912B1526}" dt="2023-08-24T12:17:19.452" v="2287"/>
          <ac:spMkLst>
            <pc:docMk/>
            <pc:sldMk cId="1618676781" sldId="256"/>
            <ac:spMk id="7" creationId="{8200C285-5488-4DC8-8B83-9354C21989FE}"/>
          </ac:spMkLst>
        </pc:spChg>
      </pc:sldChg>
      <pc:sldChg chg="modSp mod">
        <pc:chgData name="栗栖 雅宜（MASAYOSHI KURISU）" userId="10850ba3-e791-4166-a237-873be5f7ee9a" providerId="ADAL" clId="{295EA045-E334-4CB1-AB3A-35E8912B1526}" dt="2023-08-24T12:17:44.559" v="2296" actId="1036"/>
        <pc:sldMkLst>
          <pc:docMk/>
          <pc:sldMk cId="1024895666" sldId="2147476870"/>
        </pc:sldMkLst>
        <pc:spChg chg="mod">
          <ac:chgData name="栗栖 雅宜（MASAYOSHI KURISU）" userId="10850ba3-e791-4166-a237-873be5f7ee9a" providerId="ADAL" clId="{295EA045-E334-4CB1-AB3A-35E8912B1526}" dt="2023-08-24T12:17:44.559" v="2296" actId="1036"/>
          <ac:spMkLst>
            <pc:docMk/>
            <pc:sldMk cId="1024895666" sldId="2147476870"/>
            <ac:spMk id="4" creationId="{99C5F604-5336-6F78-C82A-64E679CF1484}"/>
          </ac:spMkLst>
        </pc:spChg>
      </pc:sldChg>
      <pc:sldChg chg="modSp mod">
        <pc:chgData name="栗栖 雅宜（MASAYOSHI KURISU）" userId="10850ba3-e791-4166-a237-873be5f7ee9a" providerId="ADAL" clId="{295EA045-E334-4CB1-AB3A-35E8912B1526}" dt="2023-08-24T05:44:43.014" v="2249" actId="207"/>
        <pc:sldMkLst>
          <pc:docMk/>
          <pc:sldMk cId="922325025" sldId="2147476874"/>
        </pc:sldMkLst>
        <pc:spChg chg="mod">
          <ac:chgData name="栗栖 雅宜（MASAYOSHI KURISU）" userId="10850ba3-e791-4166-a237-873be5f7ee9a" providerId="ADAL" clId="{295EA045-E334-4CB1-AB3A-35E8912B1526}" dt="2023-08-24T05:44:43.014" v="2249" actId="207"/>
          <ac:spMkLst>
            <pc:docMk/>
            <pc:sldMk cId="922325025" sldId="2147476874"/>
            <ac:spMk id="5" creationId="{8AFE2AE9-9DC3-D774-9EC6-9A803A0EA366}"/>
          </ac:spMkLst>
        </pc:spChg>
      </pc:sldChg>
      <pc:sldChg chg="addSp delSp modSp mod">
        <pc:chgData name="栗栖 雅宜（MASAYOSHI KURISU）" userId="10850ba3-e791-4166-a237-873be5f7ee9a" providerId="ADAL" clId="{295EA045-E334-4CB1-AB3A-35E8912B1526}" dt="2023-08-23T08:54:12.918" v="1615" actId="20577"/>
        <pc:sldMkLst>
          <pc:docMk/>
          <pc:sldMk cId="2681023098" sldId="2147476999"/>
        </pc:sldMkLst>
        <pc:spChg chg="add mod">
          <ac:chgData name="栗栖 雅宜（MASAYOSHI KURISU）" userId="10850ba3-e791-4166-a237-873be5f7ee9a" providerId="ADAL" clId="{295EA045-E334-4CB1-AB3A-35E8912B1526}" dt="2023-08-23T08:22:04.789" v="278"/>
          <ac:spMkLst>
            <pc:docMk/>
            <pc:sldMk cId="2681023098" sldId="2147476999"/>
            <ac:spMk id="4" creationId="{F51AAB9B-9E4D-BFDC-2CC0-3356834BB3F9}"/>
          </ac:spMkLst>
        </pc:spChg>
        <pc:spChg chg="add mod">
          <ac:chgData name="栗栖 雅宜（MASAYOSHI KURISU）" userId="10850ba3-e791-4166-a237-873be5f7ee9a" providerId="ADAL" clId="{295EA045-E334-4CB1-AB3A-35E8912B1526}" dt="2023-08-23T08:29:37.682" v="380"/>
          <ac:spMkLst>
            <pc:docMk/>
            <pc:sldMk cId="2681023098" sldId="2147476999"/>
            <ac:spMk id="5" creationId="{06FD132F-1E56-92BB-5D03-B82FA33C4AAF}"/>
          </ac:spMkLst>
        </pc:spChg>
        <pc:spChg chg="mod">
          <ac:chgData name="栗栖 雅宜（MASAYOSHI KURISU）" userId="10850ba3-e791-4166-a237-873be5f7ee9a" providerId="ADAL" clId="{295EA045-E334-4CB1-AB3A-35E8912B1526}" dt="2023-08-23T08:22:25.786" v="292" actId="1036"/>
          <ac:spMkLst>
            <pc:docMk/>
            <pc:sldMk cId="2681023098" sldId="2147476999"/>
            <ac:spMk id="57" creationId="{19BCCCC7-ED79-25E3-7879-F4CF473CA57E}"/>
          </ac:spMkLst>
        </pc:spChg>
        <pc:spChg chg="mod">
          <ac:chgData name="栗栖 雅宜（MASAYOSHI KURISU）" userId="10850ba3-e791-4166-a237-873be5f7ee9a" providerId="ADAL" clId="{295EA045-E334-4CB1-AB3A-35E8912B1526}" dt="2023-08-23T08:22:25.786" v="292" actId="1036"/>
          <ac:spMkLst>
            <pc:docMk/>
            <pc:sldMk cId="2681023098" sldId="2147476999"/>
            <ac:spMk id="58" creationId="{518BDC43-358F-24AE-0D36-4DEC74F279E6}"/>
          </ac:spMkLst>
        </pc:spChg>
        <pc:spChg chg="mod">
          <ac:chgData name="栗栖 雅宜（MASAYOSHI KURISU）" userId="10850ba3-e791-4166-a237-873be5f7ee9a" providerId="ADAL" clId="{295EA045-E334-4CB1-AB3A-35E8912B1526}" dt="2023-08-23T08:54:00.792" v="1601"/>
          <ac:spMkLst>
            <pc:docMk/>
            <pc:sldMk cId="2681023098" sldId="2147476999"/>
            <ac:spMk id="59" creationId="{AB6269DD-09B2-8D95-2CDD-ACDA9D2DD092}"/>
          </ac:spMkLst>
        </pc:spChg>
        <pc:spChg chg="del">
          <ac:chgData name="栗栖 雅宜（MASAYOSHI KURISU）" userId="10850ba3-e791-4166-a237-873be5f7ee9a" providerId="ADAL" clId="{295EA045-E334-4CB1-AB3A-35E8912B1526}" dt="2023-08-23T08:53:43.519" v="1559" actId="478"/>
          <ac:spMkLst>
            <pc:docMk/>
            <pc:sldMk cId="2681023098" sldId="2147476999"/>
            <ac:spMk id="61" creationId="{AA8220B1-4BE2-B284-3ABA-5E485AE1E6AE}"/>
          </ac:spMkLst>
        </pc:spChg>
        <pc:graphicFrameChg chg="mod modGraphic">
          <ac:chgData name="栗栖 雅宜（MASAYOSHI KURISU）" userId="10850ba3-e791-4166-a237-873be5f7ee9a" providerId="ADAL" clId="{295EA045-E334-4CB1-AB3A-35E8912B1526}" dt="2023-08-23T08:54:12.918" v="1615" actId="20577"/>
          <ac:graphicFrameMkLst>
            <pc:docMk/>
            <pc:sldMk cId="2681023098" sldId="2147476999"/>
            <ac:graphicFrameMk id="62" creationId="{FD8C33FB-8611-745D-35AD-3EE40D30D730}"/>
          </ac:graphicFrameMkLst>
        </pc:graphicFrameChg>
      </pc:sldChg>
      <pc:sldChg chg="addSp delSp modSp mod">
        <pc:chgData name="栗栖 雅宜（MASAYOSHI KURISU）" userId="10850ba3-e791-4166-a237-873be5f7ee9a" providerId="ADAL" clId="{295EA045-E334-4CB1-AB3A-35E8912B1526}" dt="2023-08-23T08:54:51.057" v="1675"/>
        <pc:sldMkLst>
          <pc:docMk/>
          <pc:sldMk cId="1320254628" sldId="2147477000"/>
        </pc:sldMkLst>
        <pc:spChg chg="mod">
          <ac:chgData name="栗栖 雅宜（MASAYOSHI KURISU）" userId="10850ba3-e791-4166-a237-873be5f7ee9a" providerId="ADAL" clId="{295EA045-E334-4CB1-AB3A-35E8912B1526}" dt="2023-08-23T08:29:49.015" v="381" actId="14100"/>
          <ac:spMkLst>
            <pc:docMk/>
            <pc:sldMk cId="1320254628" sldId="2147477000"/>
            <ac:spMk id="4" creationId="{FC94AAD5-164B-0643-5108-5202A5E2C15D}"/>
          </ac:spMkLst>
        </pc:spChg>
        <pc:spChg chg="add mod">
          <ac:chgData name="栗栖 雅宜（MASAYOSHI KURISU）" userId="10850ba3-e791-4166-a237-873be5f7ee9a" providerId="ADAL" clId="{295EA045-E334-4CB1-AB3A-35E8912B1526}" dt="2023-08-23T08:29:59.458" v="425" actId="1036"/>
          <ac:spMkLst>
            <pc:docMk/>
            <pc:sldMk cId="1320254628" sldId="2147477000"/>
            <ac:spMk id="5" creationId="{78A27174-1FCD-E974-C775-37200FD07DB6}"/>
          </ac:spMkLst>
        </pc:spChg>
        <pc:spChg chg="mod">
          <ac:chgData name="栗栖 雅宜（MASAYOSHI KURISU）" userId="10850ba3-e791-4166-a237-873be5f7ee9a" providerId="ADAL" clId="{295EA045-E334-4CB1-AB3A-35E8912B1526}" dt="2023-08-23T08:54:43.784" v="1657" actId="14100"/>
          <ac:spMkLst>
            <pc:docMk/>
            <pc:sldMk cId="1320254628" sldId="2147477000"/>
            <ac:spMk id="6" creationId="{AF4A77AE-9C57-B4CD-D6C5-41FB6814FB7A}"/>
          </ac:spMkLst>
        </pc:spChg>
        <pc:spChg chg="mod">
          <ac:chgData name="栗栖 雅宜（MASAYOSHI KURISU）" userId="10850ba3-e791-4166-a237-873be5f7ee9a" providerId="ADAL" clId="{295EA045-E334-4CB1-AB3A-35E8912B1526}" dt="2023-08-23T08:54:41.752" v="1656" actId="14100"/>
          <ac:spMkLst>
            <pc:docMk/>
            <pc:sldMk cId="1320254628" sldId="2147477000"/>
            <ac:spMk id="7" creationId="{92B1298B-3925-8D2C-D31A-47912B55E718}"/>
          </ac:spMkLst>
        </pc:spChg>
        <pc:spChg chg="mod">
          <ac:chgData name="栗栖 雅宜（MASAYOSHI KURISU）" userId="10850ba3-e791-4166-a237-873be5f7ee9a" providerId="ADAL" clId="{295EA045-E334-4CB1-AB3A-35E8912B1526}" dt="2023-08-23T08:29:54.585" v="406" actId="1036"/>
          <ac:spMkLst>
            <pc:docMk/>
            <pc:sldMk cId="1320254628" sldId="2147477000"/>
            <ac:spMk id="14" creationId="{815A53B0-5EA2-A30D-391A-DDF69E4EADBF}"/>
          </ac:spMkLst>
        </pc:spChg>
        <pc:spChg chg="mod">
          <ac:chgData name="栗栖 雅宜（MASAYOSHI KURISU）" userId="10850ba3-e791-4166-a237-873be5f7ee9a" providerId="ADAL" clId="{295EA045-E334-4CB1-AB3A-35E8912B1526}" dt="2023-08-23T08:29:54.585" v="406" actId="1036"/>
          <ac:spMkLst>
            <pc:docMk/>
            <pc:sldMk cId="1320254628" sldId="2147477000"/>
            <ac:spMk id="15" creationId="{A7A08831-CFD7-A358-9C8C-9A85D82ECB8E}"/>
          </ac:spMkLst>
        </pc:spChg>
        <pc:spChg chg="add mod">
          <ac:chgData name="栗栖 雅宜（MASAYOSHI KURISU）" userId="10850ba3-e791-4166-a237-873be5f7ee9a" providerId="ADAL" clId="{295EA045-E334-4CB1-AB3A-35E8912B1526}" dt="2023-08-23T08:30:45.860" v="653"/>
          <ac:spMkLst>
            <pc:docMk/>
            <pc:sldMk cId="1320254628" sldId="2147477000"/>
            <ac:spMk id="16" creationId="{4102B382-F6A0-90A2-E1EF-53D10E23344B}"/>
          </ac:spMkLst>
        </pc:spChg>
        <pc:spChg chg="add mod">
          <ac:chgData name="栗栖 雅宜（MASAYOSHI KURISU）" userId="10850ba3-e791-4166-a237-873be5f7ee9a" providerId="ADAL" clId="{295EA045-E334-4CB1-AB3A-35E8912B1526}" dt="2023-08-23T08:54:28.062" v="1653" actId="1035"/>
          <ac:spMkLst>
            <pc:docMk/>
            <pc:sldMk cId="1320254628" sldId="2147477000"/>
            <ac:spMk id="17" creationId="{024DF539-46D0-9C51-891F-62BAEC570DF0}"/>
          </ac:spMkLst>
        </pc:spChg>
        <pc:spChg chg="del">
          <ac:chgData name="栗栖 雅宜（MASAYOSHI KURISU）" userId="10850ba3-e791-4166-a237-873be5f7ee9a" providerId="ADAL" clId="{295EA045-E334-4CB1-AB3A-35E8912B1526}" dt="2023-08-23T08:54:21.465" v="1616" actId="478"/>
          <ac:spMkLst>
            <pc:docMk/>
            <pc:sldMk cId="1320254628" sldId="2147477000"/>
            <ac:spMk id="20" creationId="{2EF879F9-ACEE-7008-FDA0-5E234CC5C9B7}"/>
          </ac:spMkLst>
        </pc:spChg>
        <pc:spChg chg="del">
          <ac:chgData name="栗栖 雅宜（MASAYOSHI KURISU）" userId="10850ba3-e791-4166-a237-873be5f7ee9a" providerId="ADAL" clId="{295EA045-E334-4CB1-AB3A-35E8912B1526}" dt="2023-08-23T08:54:37.700" v="1655" actId="478"/>
          <ac:spMkLst>
            <pc:docMk/>
            <pc:sldMk cId="1320254628" sldId="2147477000"/>
            <ac:spMk id="22" creationId="{692B3A96-0685-8243-3310-7FB25E30FA75}"/>
          </ac:spMkLst>
        </pc:spChg>
        <pc:graphicFrameChg chg="mod modGraphic">
          <ac:chgData name="栗栖 雅宜（MASAYOSHI KURISU）" userId="10850ba3-e791-4166-a237-873be5f7ee9a" providerId="ADAL" clId="{295EA045-E334-4CB1-AB3A-35E8912B1526}" dt="2023-08-23T08:54:51.057" v="1675"/>
          <ac:graphicFrameMkLst>
            <pc:docMk/>
            <pc:sldMk cId="1320254628" sldId="2147477000"/>
            <ac:graphicFrameMk id="44" creationId="{C59C1E54-3822-3F28-778E-2D02E1BC0E2B}"/>
          </ac:graphicFrameMkLst>
        </pc:graphicFrameChg>
      </pc:sldChg>
      <pc:sldChg chg="addSp delSp modSp mod">
        <pc:chgData name="栗栖 雅宜（MASAYOSHI KURISU）" userId="10850ba3-e791-4166-a237-873be5f7ee9a" providerId="ADAL" clId="{295EA045-E334-4CB1-AB3A-35E8912B1526}" dt="2023-08-23T09:01:23.421" v="1936"/>
        <pc:sldMkLst>
          <pc:docMk/>
          <pc:sldMk cId="500105062" sldId="2147477001"/>
        </pc:sldMkLst>
        <pc:spChg chg="add mod">
          <ac:chgData name="栗栖 雅宜（MASAYOSHI KURISU）" userId="10850ba3-e791-4166-a237-873be5f7ee9a" providerId="ADAL" clId="{295EA045-E334-4CB1-AB3A-35E8912B1526}" dt="2023-08-23T08:36:34.537" v="801" actId="1036"/>
          <ac:spMkLst>
            <pc:docMk/>
            <pc:sldMk cId="500105062" sldId="2147477001"/>
            <ac:spMk id="4" creationId="{1549A685-B625-17AE-0817-8994AAFEC64C}"/>
          </ac:spMkLst>
        </pc:spChg>
        <pc:spChg chg="add mod">
          <ac:chgData name="栗栖 雅宜（MASAYOSHI KURISU）" userId="10850ba3-e791-4166-a237-873be5f7ee9a" providerId="ADAL" clId="{295EA045-E334-4CB1-AB3A-35E8912B1526}" dt="2023-08-23T08:36:34.537" v="801" actId="1036"/>
          <ac:spMkLst>
            <pc:docMk/>
            <pc:sldMk cId="500105062" sldId="2147477001"/>
            <ac:spMk id="6" creationId="{BE6E3FD7-D077-7CBF-14DB-74E8EB5FCAB7}"/>
          </ac:spMkLst>
        </pc:spChg>
        <pc:spChg chg="mod">
          <ac:chgData name="栗栖 雅宜（MASAYOSHI KURISU）" userId="10850ba3-e791-4166-a237-873be5f7ee9a" providerId="ADAL" clId="{295EA045-E334-4CB1-AB3A-35E8912B1526}" dt="2023-08-23T08:35:34.004" v="655" actId="14100"/>
          <ac:spMkLst>
            <pc:docMk/>
            <pc:sldMk cId="500105062" sldId="2147477001"/>
            <ac:spMk id="9" creationId="{A105CE3C-9BC2-1B28-57CE-604CEA15EE35}"/>
          </ac:spMkLst>
        </pc:spChg>
        <pc:spChg chg="mod">
          <ac:chgData name="栗栖 雅宜（MASAYOSHI KURISU）" userId="10850ba3-e791-4166-a237-873be5f7ee9a" providerId="ADAL" clId="{295EA045-E334-4CB1-AB3A-35E8912B1526}" dt="2023-08-23T08:36:24.605" v="796" actId="1035"/>
          <ac:spMkLst>
            <pc:docMk/>
            <pc:sldMk cId="500105062" sldId="2147477001"/>
            <ac:spMk id="16" creationId="{B0782136-C6D6-F7A2-26A9-FC2343AFE3D3}"/>
          </ac:spMkLst>
        </pc:spChg>
        <pc:spChg chg="add mod">
          <ac:chgData name="栗栖 雅宜（MASAYOSHI KURISU）" userId="10850ba3-e791-4166-a237-873be5f7ee9a" providerId="ADAL" clId="{295EA045-E334-4CB1-AB3A-35E8912B1526}" dt="2023-08-23T08:55:19.634" v="1716" actId="1076"/>
          <ac:spMkLst>
            <pc:docMk/>
            <pc:sldMk cId="500105062" sldId="2147477001"/>
            <ac:spMk id="17" creationId="{B69BB52A-8171-6BBD-91DB-552269F5EF73}"/>
          </ac:spMkLst>
        </pc:spChg>
        <pc:spChg chg="mod">
          <ac:chgData name="栗栖 雅宜（MASAYOSHI KURISU）" userId="10850ba3-e791-4166-a237-873be5f7ee9a" providerId="ADAL" clId="{295EA045-E334-4CB1-AB3A-35E8912B1526}" dt="2023-08-23T08:36:24.605" v="796" actId="1035"/>
          <ac:spMkLst>
            <pc:docMk/>
            <pc:sldMk cId="500105062" sldId="2147477001"/>
            <ac:spMk id="20" creationId="{DCC8209F-A772-9843-C9DC-EBB360E1F5DC}"/>
          </ac:spMkLst>
        </pc:spChg>
        <pc:spChg chg="del">
          <ac:chgData name="栗栖 雅宜（MASAYOSHI KURISU）" userId="10850ba3-e791-4166-a237-873be5f7ee9a" providerId="ADAL" clId="{295EA045-E334-4CB1-AB3A-35E8912B1526}" dt="2023-08-23T08:55:15.609" v="1714" actId="478"/>
          <ac:spMkLst>
            <pc:docMk/>
            <pc:sldMk cId="500105062" sldId="2147477001"/>
            <ac:spMk id="24" creationId="{010B6657-8747-B906-DD42-69E16097E326}"/>
          </ac:spMkLst>
        </pc:spChg>
        <pc:spChg chg="del">
          <ac:chgData name="栗栖 雅宜（MASAYOSHI KURISU）" userId="10850ba3-e791-4166-a237-873be5f7ee9a" providerId="ADAL" clId="{295EA045-E334-4CB1-AB3A-35E8912B1526}" dt="2023-08-23T08:55:08.637" v="1713" actId="478"/>
          <ac:spMkLst>
            <pc:docMk/>
            <pc:sldMk cId="500105062" sldId="2147477001"/>
            <ac:spMk id="26" creationId="{541626C5-1C95-D06F-5076-3ED249BABBB8}"/>
          </ac:spMkLst>
        </pc:spChg>
        <pc:graphicFrameChg chg="mod modGraphic">
          <ac:chgData name="栗栖 雅宜（MASAYOSHI KURISU）" userId="10850ba3-e791-4166-a237-873be5f7ee9a" providerId="ADAL" clId="{295EA045-E334-4CB1-AB3A-35E8912B1526}" dt="2023-08-23T09:01:23.421" v="1936"/>
          <ac:graphicFrameMkLst>
            <pc:docMk/>
            <pc:sldMk cId="500105062" sldId="2147477001"/>
            <ac:graphicFrameMk id="51" creationId="{9580EE02-A2B3-15C7-A88D-24F66A91A49F}"/>
          </ac:graphicFrameMkLst>
        </pc:graphicFrameChg>
      </pc:sldChg>
      <pc:sldChg chg="addSp delSp modSp mod">
        <pc:chgData name="栗栖 雅宜（MASAYOSHI KURISU）" userId="10850ba3-e791-4166-a237-873be5f7ee9a" providerId="ADAL" clId="{295EA045-E334-4CB1-AB3A-35E8912B1526}" dt="2023-08-24T05:49:21.975" v="2250" actId="207"/>
        <pc:sldMkLst>
          <pc:docMk/>
          <pc:sldMk cId="1981129424" sldId="2147477002"/>
        </pc:sldMkLst>
        <pc:spChg chg="mod">
          <ac:chgData name="栗栖 雅宜（MASAYOSHI KURISU）" userId="10850ba3-e791-4166-a237-873be5f7ee9a" providerId="ADAL" clId="{295EA045-E334-4CB1-AB3A-35E8912B1526}" dt="2023-08-23T08:36:30.395" v="797" actId="1076"/>
          <ac:spMkLst>
            <pc:docMk/>
            <pc:sldMk cId="1981129424" sldId="2147477002"/>
            <ac:spMk id="8" creationId="{43C0BEA8-750E-BD8E-3540-D52FF0F335F4}"/>
          </ac:spMkLst>
        </pc:spChg>
        <pc:spChg chg="mod">
          <ac:chgData name="栗栖 雅宜（MASAYOSHI KURISU）" userId="10850ba3-e791-4166-a237-873be5f7ee9a" providerId="ADAL" clId="{295EA045-E334-4CB1-AB3A-35E8912B1526}" dt="2023-08-23T08:36:30.395" v="797" actId="1076"/>
          <ac:spMkLst>
            <pc:docMk/>
            <pc:sldMk cId="1981129424" sldId="2147477002"/>
            <ac:spMk id="12" creationId="{76726C37-B6CF-4669-6430-C3036FB1B0E0}"/>
          </ac:spMkLst>
        </pc:spChg>
        <pc:spChg chg="add mod">
          <ac:chgData name="栗栖 雅宜（MASAYOSHI KURISU）" userId="10850ba3-e791-4166-a237-873be5f7ee9a" providerId="ADAL" clId="{295EA045-E334-4CB1-AB3A-35E8912B1526}" dt="2023-08-23T08:36:38.420" v="811" actId="1036"/>
          <ac:spMkLst>
            <pc:docMk/>
            <pc:sldMk cId="1981129424" sldId="2147477002"/>
            <ac:spMk id="19" creationId="{7247BDEA-84B6-A240-1517-824865312FD2}"/>
          </ac:spMkLst>
        </pc:spChg>
        <pc:spChg chg="mod">
          <ac:chgData name="栗栖 雅宜（MASAYOSHI KURISU）" userId="10850ba3-e791-4166-a237-873be5f7ee9a" providerId="ADAL" clId="{295EA045-E334-4CB1-AB3A-35E8912B1526}" dt="2023-08-23T08:36:30.395" v="797" actId="1076"/>
          <ac:spMkLst>
            <pc:docMk/>
            <pc:sldMk cId="1981129424" sldId="2147477002"/>
            <ac:spMk id="20" creationId="{74AE902A-7940-1E0D-9FE7-D307F9352EFE}"/>
          </ac:spMkLst>
        </pc:spChg>
        <pc:spChg chg="del">
          <ac:chgData name="栗栖 雅宜（MASAYOSHI KURISU）" userId="10850ba3-e791-4166-a237-873be5f7ee9a" providerId="ADAL" clId="{295EA045-E334-4CB1-AB3A-35E8912B1526}" dt="2023-08-23T08:55:22.320" v="1717" actId="478"/>
          <ac:spMkLst>
            <pc:docMk/>
            <pc:sldMk cId="1981129424" sldId="2147477002"/>
            <ac:spMk id="22" creationId="{310AF556-8E58-B15F-1136-F7CE09952BD7}"/>
          </ac:spMkLst>
        </pc:spChg>
        <pc:spChg chg="del">
          <ac:chgData name="栗栖 雅宜（MASAYOSHI KURISU）" userId="10850ba3-e791-4166-a237-873be5f7ee9a" providerId="ADAL" clId="{295EA045-E334-4CB1-AB3A-35E8912B1526}" dt="2023-08-23T08:55:04.290" v="1712" actId="478"/>
          <ac:spMkLst>
            <pc:docMk/>
            <pc:sldMk cId="1981129424" sldId="2147477002"/>
            <ac:spMk id="24" creationId="{141AA0C6-E343-0378-8657-EE94EC64F687}"/>
          </ac:spMkLst>
        </pc:spChg>
        <pc:spChg chg="add mod">
          <ac:chgData name="栗栖 雅宜（MASAYOSHI KURISU）" userId="10850ba3-e791-4166-a237-873be5f7ee9a" providerId="ADAL" clId="{295EA045-E334-4CB1-AB3A-35E8912B1526}" dt="2023-08-23T08:36:46.144" v="812" actId="20577"/>
          <ac:spMkLst>
            <pc:docMk/>
            <pc:sldMk cId="1981129424" sldId="2147477002"/>
            <ac:spMk id="25" creationId="{042AAB98-E2D8-D4BF-7023-2E01646459AE}"/>
          </ac:spMkLst>
        </pc:spChg>
        <pc:spChg chg="mod">
          <ac:chgData name="栗栖 雅宜（MASAYOSHI KURISU）" userId="10850ba3-e791-4166-a237-873be5f7ee9a" providerId="ADAL" clId="{295EA045-E334-4CB1-AB3A-35E8912B1526}" dt="2023-08-24T05:49:21.975" v="2250" actId="207"/>
          <ac:spMkLst>
            <pc:docMk/>
            <pc:sldMk cId="1981129424" sldId="2147477002"/>
            <ac:spMk id="30" creationId="{8463B818-CC07-F16A-2681-9040DFAF8BD4}"/>
          </ac:spMkLst>
        </pc:spChg>
        <pc:spChg chg="add mod">
          <ac:chgData name="栗栖 雅宜（MASAYOSHI KURISU）" userId="10850ba3-e791-4166-a237-873be5f7ee9a" providerId="ADAL" clId="{295EA045-E334-4CB1-AB3A-35E8912B1526}" dt="2023-08-23T08:55:26.447" v="1719" actId="1076"/>
          <ac:spMkLst>
            <pc:docMk/>
            <pc:sldMk cId="1981129424" sldId="2147477002"/>
            <ac:spMk id="37" creationId="{BFA18790-6DFE-DE02-D827-50AD21615C82}"/>
          </ac:spMkLst>
        </pc:spChg>
        <pc:graphicFrameChg chg="mod modGraphic">
          <ac:chgData name="栗栖 雅宜（MASAYOSHI KURISU）" userId="10850ba3-e791-4166-a237-873be5f7ee9a" providerId="ADAL" clId="{295EA045-E334-4CB1-AB3A-35E8912B1526}" dt="2023-08-23T08:55:00.499" v="1711"/>
          <ac:graphicFrameMkLst>
            <pc:docMk/>
            <pc:sldMk cId="1981129424" sldId="2147477002"/>
            <ac:graphicFrameMk id="40" creationId="{D94FEBB2-1FCC-F712-3C73-CD5F06F782F0}"/>
          </ac:graphicFrameMkLst>
        </pc:graphicFrameChg>
      </pc:sldChg>
      <pc:sldChg chg="modSp mod">
        <pc:chgData name="栗栖 雅宜（MASAYOSHI KURISU）" userId="10850ba3-e791-4166-a237-873be5f7ee9a" providerId="ADAL" clId="{295EA045-E334-4CB1-AB3A-35E8912B1526}" dt="2023-08-24T05:42:52.455" v="2185"/>
        <pc:sldMkLst>
          <pc:docMk/>
          <pc:sldMk cId="3497820601" sldId="2147477003"/>
        </pc:sldMkLst>
        <pc:spChg chg="mod">
          <ac:chgData name="栗栖 雅宜（MASAYOSHI KURISU）" userId="10850ba3-e791-4166-a237-873be5f7ee9a" providerId="ADAL" clId="{295EA045-E334-4CB1-AB3A-35E8912B1526}" dt="2023-08-24T05:42:52.455" v="2185"/>
          <ac:spMkLst>
            <pc:docMk/>
            <pc:sldMk cId="3497820601" sldId="2147477003"/>
            <ac:spMk id="4" creationId="{41B83F5A-A46E-8B75-9B38-15C7DBEB5108}"/>
          </ac:spMkLst>
        </pc:spChg>
      </pc:sldChg>
      <pc:sldChg chg="addSp modSp mod">
        <pc:chgData name="栗栖 雅宜（MASAYOSHI KURISU）" userId="10850ba3-e791-4166-a237-873be5f7ee9a" providerId="ADAL" clId="{295EA045-E334-4CB1-AB3A-35E8912B1526}" dt="2023-08-24T05:43:58.257" v="2237" actId="14100"/>
        <pc:sldMkLst>
          <pc:docMk/>
          <pc:sldMk cId="3844265980" sldId="2147477004"/>
        </pc:sldMkLst>
        <pc:spChg chg="mod">
          <ac:chgData name="栗栖 雅宜（MASAYOSHI KURISU）" userId="10850ba3-e791-4166-a237-873be5f7ee9a" providerId="ADAL" clId="{295EA045-E334-4CB1-AB3A-35E8912B1526}" dt="2023-08-24T05:43:40" v="2207" actId="1035"/>
          <ac:spMkLst>
            <pc:docMk/>
            <pc:sldMk cId="3844265980" sldId="2147477004"/>
            <ac:spMk id="3" creationId="{7E7ECE8F-BC31-8CF8-B4FF-DA11C07EB326}"/>
          </ac:spMkLst>
        </pc:spChg>
        <pc:spChg chg="add mod">
          <ac:chgData name="栗栖 雅宜（MASAYOSHI KURISU）" userId="10850ba3-e791-4166-a237-873be5f7ee9a" providerId="ADAL" clId="{295EA045-E334-4CB1-AB3A-35E8912B1526}" dt="2023-08-24T05:43:58.257" v="2237" actId="14100"/>
          <ac:spMkLst>
            <pc:docMk/>
            <pc:sldMk cId="3844265980" sldId="2147477004"/>
            <ac:spMk id="4" creationId="{152770F2-1A92-5DD9-6BD3-E6F81A538732}"/>
          </ac:spMkLst>
        </pc:spChg>
        <pc:spChg chg="mod">
          <ac:chgData name="栗栖 雅宜（MASAYOSHI KURISU）" userId="10850ba3-e791-4166-a237-873be5f7ee9a" providerId="ADAL" clId="{295EA045-E334-4CB1-AB3A-35E8912B1526}" dt="2023-08-24T05:43:13.965" v="2186" actId="1076"/>
          <ac:spMkLst>
            <pc:docMk/>
            <pc:sldMk cId="3844265980" sldId="2147477004"/>
            <ac:spMk id="7" creationId="{904A612B-3E0A-7926-5E0B-20A3CB5CA8EE}"/>
          </ac:spMkLst>
        </pc:spChg>
        <pc:spChg chg="mod">
          <ac:chgData name="栗栖 雅宜（MASAYOSHI KURISU）" userId="10850ba3-e791-4166-a237-873be5f7ee9a" providerId="ADAL" clId="{295EA045-E334-4CB1-AB3A-35E8912B1526}" dt="2023-08-24T05:43:27.757" v="2201" actId="108"/>
          <ac:spMkLst>
            <pc:docMk/>
            <pc:sldMk cId="3844265980" sldId="2147477004"/>
            <ac:spMk id="8" creationId="{69939A4D-987E-0ADA-FAE2-04A60A84F67B}"/>
          </ac:spMkLst>
        </pc:spChg>
        <pc:spChg chg="mod">
          <ac:chgData name="栗栖 雅宜（MASAYOSHI KURISU）" userId="10850ba3-e791-4166-a237-873be5f7ee9a" providerId="ADAL" clId="{295EA045-E334-4CB1-AB3A-35E8912B1526}" dt="2023-08-24T05:43:20.030" v="2199" actId="1036"/>
          <ac:spMkLst>
            <pc:docMk/>
            <pc:sldMk cId="3844265980" sldId="2147477004"/>
            <ac:spMk id="13" creationId="{32AC1B41-637E-6F9C-F8EC-C161069A0FD1}"/>
          </ac:spMkLst>
        </pc:spChg>
      </pc:sldChg>
    </pc:docChg>
  </pc:docChgLst>
  <pc:docChgLst>
    <pc:chgData name="奥山 航（WATARU OKUYAMA）" userId="S::okuyam09@moe.go.jp::9cd9afae-b570-41de-ab24-2f269c15b934" providerId="AD" clId="Web-{0FF0618A-4D91-45D5-84C7-9690494911AC}"/>
    <pc:docChg chg="modSld">
      <pc:chgData name="奥山 航（WATARU OKUYAMA）" userId="S::okuyam09@moe.go.jp::9cd9afae-b570-41de-ab24-2f269c15b934" providerId="AD" clId="Web-{0FF0618A-4D91-45D5-84C7-9690494911AC}" dt="2023-08-22T10:30:46.574" v="25" actId="1076"/>
      <pc:docMkLst>
        <pc:docMk/>
      </pc:docMkLst>
      <pc:sldChg chg="addSp delSp modSp">
        <pc:chgData name="奥山 航（WATARU OKUYAMA）" userId="S::okuyam09@moe.go.jp::9cd9afae-b570-41de-ab24-2f269c15b934" providerId="AD" clId="Web-{0FF0618A-4D91-45D5-84C7-9690494911AC}" dt="2023-08-22T10:30:46.574" v="25" actId="1076"/>
        <pc:sldMkLst>
          <pc:docMk/>
          <pc:sldMk cId="2681023098" sldId="2147476999"/>
        </pc:sldMkLst>
        <pc:spChg chg="add del">
          <ac:chgData name="奥山 航（WATARU OKUYAMA）" userId="S::okuyam09@moe.go.jp::9cd9afae-b570-41de-ab24-2f269c15b934" providerId="AD" clId="Web-{0FF0618A-4D91-45D5-84C7-9690494911AC}" dt="2023-08-22T10:30:01.447" v="13"/>
          <ac:spMkLst>
            <pc:docMk/>
            <pc:sldMk cId="2681023098" sldId="2147476999"/>
            <ac:spMk id="5" creationId="{A024465E-83BB-E6B2-69AD-68E06FC0AD9C}"/>
          </ac:spMkLst>
        </pc:spChg>
        <pc:spChg chg="add mod">
          <ac:chgData name="奥山 航（WATARU OKUYAMA）" userId="S::okuyam09@moe.go.jp::9cd9afae-b570-41de-ab24-2f269c15b934" providerId="AD" clId="Web-{0FF0618A-4D91-45D5-84C7-9690494911AC}" dt="2023-08-22T10:30:29.479" v="16" actId="1076"/>
          <ac:spMkLst>
            <pc:docMk/>
            <pc:sldMk cId="2681023098" sldId="2147476999"/>
            <ac:spMk id="7" creationId="{1BE5C68B-D2EF-DCB9-FF57-C1FE69EFEB53}"/>
          </ac:spMkLst>
        </pc:spChg>
        <pc:spChg chg="add mod">
          <ac:chgData name="奥山 航（WATARU OKUYAMA）" userId="S::okuyam09@moe.go.jp::9cd9afae-b570-41de-ab24-2f269c15b934" providerId="AD" clId="Web-{0FF0618A-4D91-45D5-84C7-9690494911AC}" dt="2023-08-22T10:30:46.574" v="25" actId="1076"/>
          <ac:spMkLst>
            <pc:docMk/>
            <pc:sldMk cId="2681023098" sldId="2147476999"/>
            <ac:spMk id="9" creationId="{41DD60A0-1D21-E084-7C0D-06FA35685F1C}"/>
          </ac:spMkLst>
        </pc:spChg>
        <pc:spChg chg="mod">
          <ac:chgData name="奥山 航（WATARU OKUYAMA）" userId="S::okuyam09@moe.go.jp::9cd9afae-b570-41de-ab24-2f269c15b934" providerId="AD" clId="Web-{0FF0618A-4D91-45D5-84C7-9690494911AC}" dt="2023-08-22T10:30:41.339" v="18" actId="1076"/>
          <ac:spMkLst>
            <pc:docMk/>
            <pc:sldMk cId="2681023098" sldId="2147476999"/>
            <ac:spMk id="49" creationId="{253BBB7C-52BC-CEFC-2377-013207E46F42}"/>
          </ac:spMkLst>
        </pc:spChg>
        <pc:spChg chg="mod">
          <ac:chgData name="奥山 航（WATARU OKUYAMA）" userId="S::okuyam09@moe.go.jp::9cd9afae-b570-41de-ab24-2f269c15b934" providerId="AD" clId="Web-{0FF0618A-4D91-45D5-84C7-9690494911AC}" dt="2023-08-22T10:30:41.386" v="19" actId="1076"/>
          <ac:spMkLst>
            <pc:docMk/>
            <pc:sldMk cId="2681023098" sldId="2147476999"/>
            <ac:spMk id="50" creationId="{0F620576-A095-BD48-3DA4-0B762E6FA7FD}"/>
          </ac:spMkLst>
        </pc:spChg>
        <pc:spChg chg="mod">
          <ac:chgData name="奥山 航（WATARU OKUYAMA）" userId="S::okuyam09@moe.go.jp::9cd9afae-b570-41de-ab24-2f269c15b934" providerId="AD" clId="Web-{0FF0618A-4D91-45D5-84C7-9690494911AC}" dt="2023-08-22T10:30:41.527" v="22" actId="1076"/>
          <ac:spMkLst>
            <pc:docMk/>
            <pc:sldMk cId="2681023098" sldId="2147476999"/>
            <ac:spMk id="53" creationId="{93672FF5-0071-2CD7-04FC-5F2F42BAF251}"/>
          </ac:spMkLst>
        </pc:spChg>
        <pc:spChg chg="mod">
          <ac:chgData name="奥山 航（WATARU OKUYAMA）" userId="S::okuyam09@moe.go.jp::9cd9afae-b570-41de-ab24-2f269c15b934" providerId="AD" clId="Web-{0FF0618A-4D91-45D5-84C7-9690494911AC}" dt="2023-08-22T10:30:41.574" v="23" actId="1076"/>
          <ac:spMkLst>
            <pc:docMk/>
            <pc:sldMk cId="2681023098" sldId="2147476999"/>
            <ac:spMk id="54" creationId="{55950BE7-28D9-FFC0-5936-452456ABAE45}"/>
          </ac:spMkLst>
        </pc:spChg>
        <pc:cxnChg chg="mod">
          <ac:chgData name="奥山 航（WATARU OKUYAMA）" userId="S::okuyam09@moe.go.jp::9cd9afae-b570-41de-ab24-2f269c15b934" providerId="AD" clId="Web-{0FF0618A-4D91-45D5-84C7-9690494911AC}" dt="2023-08-22T10:30:41.418" v="20" actId="1076"/>
          <ac:cxnSpMkLst>
            <pc:docMk/>
            <pc:sldMk cId="2681023098" sldId="2147476999"/>
            <ac:cxnSpMk id="51" creationId="{C50AD62D-0636-202D-D12A-495B49608035}"/>
          </ac:cxnSpMkLst>
        </pc:cxnChg>
        <pc:cxnChg chg="mod">
          <ac:chgData name="奥山 航（WATARU OKUYAMA）" userId="S::okuyam09@moe.go.jp::9cd9afae-b570-41de-ab24-2f269c15b934" providerId="AD" clId="Web-{0FF0618A-4D91-45D5-84C7-9690494911AC}" dt="2023-08-22T10:30:41.464" v="21" actId="1076"/>
          <ac:cxnSpMkLst>
            <pc:docMk/>
            <pc:sldMk cId="2681023098" sldId="2147476999"/>
            <ac:cxnSpMk id="52" creationId="{86172677-1D53-F172-05AC-77F085497DD4}"/>
          </ac:cxnSpMkLst>
        </pc:cxnChg>
      </pc:sldChg>
      <pc:sldChg chg="modSp">
        <pc:chgData name="奥山 航（WATARU OKUYAMA）" userId="S::okuyam09@moe.go.jp::9cd9afae-b570-41de-ab24-2f269c15b934" providerId="AD" clId="Web-{0FF0618A-4D91-45D5-84C7-9690494911AC}" dt="2023-08-22T10:29:36.789" v="11" actId="1076"/>
        <pc:sldMkLst>
          <pc:docMk/>
          <pc:sldMk cId="1981129424" sldId="2147477002"/>
        </pc:sldMkLst>
        <pc:spChg chg="mod">
          <ac:chgData name="奥山 航（WATARU OKUYAMA）" userId="S::okuyam09@moe.go.jp::9cd9afae-b570-41de-ab24-2f269c15b934" providerId="AD" clId="Web-{0FF0618A-4D91-45D5-84C7-9690494911AC}" dt="2023-08-22T10:29:36.789" v="11" actId="1076"/>
          <ac:spMkLst>
            <pc:docMk/>
            <pc:sldMk cId="1981129424" sldId="2147477002"/>
            <ac:spMk id="30" creationId="{8463B818-CC07-F16A-2681-9040DFAF8BD4}"/>
          </ac:spMkLst>
        </pc:spChg>
      </pc:sldChg>
    </pc:docChg>
  </pc:docChgLst>
  <pc:docChgLst>
    <pc:chgData name="奥山 航（WATARU OKUYAMA）" userId="S::okuyam09@moe.go.jp::9cd9afae-b570-41de-ab24-2f269c15b934" providerId="AD" clId="Web-{CA277E91-BB07-41BF-8B64-65B33CD5F62C}"/>
    <pc:docChg chg="modSld">
      <pc:chgData name="奥山 航（WATARU OKUYAMA）" userId="S::okuyam09@moe.go.jp::9cd9afae-b570-41de-ab24-2f269c15b934" providerId="AD" clId="Web-{CA277E91-BB07-41BF-8B64-65B33CD5F62C}" dt="2023-08-22T10:32:01.919" v="6" actId="14100"/>
      <pc:docMkLst>
        <pc:docMk/>
      </pc:docMkLst>
      <pc:sldChg chg="modSp">
        <pc:chgData name="奥山 航（WATARU OKUYAMA）" userId="S::okuyam09@moe.go.jp::9cd9afae-b570-41de-ab24-2f269c15b934" providerId="AD" clId="Web-{CA277E91-BB07-41BF-8B64-65B33CD5F62C}" dt="2023-08-22T10:32:01.919" v="6" actId="14100"/>
        <pc:sldMkLst>
          <pc:docMk/>
          <pc:sldMk cId="2681023098" sldId="2147476999"/>
        </pc:sldMkLst>
        <pc:spChg chg="mod">
          <ac:chgData name="奥山 航（WATARU OKUYAMA）" userId="S::okuyam09@moe.go.jp::9cd9afae-b570-41de-ab24-2f269c15b934" providerId="AD" clId="Web-{CA277E91-BB07-41BF-8B64-65B33CD5F62C}" dt="2023-08-22T10:32:01.919" v="6" actId="14100"/>
          <ac:spMkLst>
            <pc:docMk/>
            <pc:sldMk cId="2681023098" sldId="2147476999"/>
            <ac:spMk id="7" creationId="{1BE5C68B-D2EF-DCB9-FF57-C1FE69EFEB53}"/>
          </ac:spMkLst>
        </pc:spChg>
        <pc:spChg chg="mod">
          <ac:chgData name="奥山 航（WATARU OKUYAMA）" userId="S::okuyam09@moe.go.jp::9cd9afae-b570-41de-ab24-2f269c15b934" providerId="AD" clId="Web-{CA277E91-BB07-41BF-8B64-65B33CD5F62C}" dt="2023-08-22T10:31:55.747" v="5" actId="14100"/>
          <ac:spMkLst>
            <pc:docMk/>
            <pc:sldMk cId="2681023098" sldId="2147476999"/>
            <ac:spMk id="9" creationId="{41DD60A0-1D21-E084-7C0D-06FA35685F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6.jpeg"/><Relationship Id="rId5" Type="http://schemas.openxmlformats.org/officeDocument/2006/relationships/image" Target="../media/image25.svg"/><Relationship Id="rId4" Type="http://schemas.openxmlformats.org/officeDocument/2006/relationships/image" Target="../media/image11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jpeg"/><Relationship Id="rId5" Type="http://schemas.openxmlformats.org/officeDocument/2006/relationships/image" Target="../media/image33.svg"/><Relationship Id="rId4" Type="http://schemas.openxmlformats.org/officeDocument/2006/relationships/image" Target="../media/image11.png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3.jpeg"/><Relationship Id="rId5" Type="http://schemas.openxmlformats.org/officeDocument/2006/relationships/image" Target="../media/image33.svg"/><Relationship Id="rId4" Type="http://schemas.openxmlformats.org/officeDocument/2006/relationships/image" Target="../media/image11.png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jpe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100900" y="5715294"/>
            <a:ext cx="5024571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657" y="1359896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48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0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243664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8670508" y="6552286"/>
            <a:ext cx="293980" cy="26109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32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0" y="0"/>
            <a:ext cx="9144000" cy="403200"/>
          </a:xfrm>
          <a:prstGeom prst="rect">
            <a:avLst/>
          </a:prstGeom>
          <a:solidFill>
            <a:srgbClr val="5B9BD5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ja-JP" altLang="en-US" sz="1697" b="0" dirty="0">
                <a:solidFill>
                  <a:prstClr val="white"/>
                </a:solidFill>
                <a:latin typeface="+mn-ea"/>
                <a:ea typeface="+mn-ea"/>
              </a:defRPr>
            </a:lvl1pPr>
          </a:lstStyle>
          <a:p>
            <a:pPr marL="0" lvl="0" algn="ctr" defTabSz="795651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6084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ブランド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  <p:pic>
        <p:nvPicPr>
          <p:cNvPr id="8" name="Picture 13" descr="C:\Users\yoshida.yu\Desktop\みずほFG\デザイン\書き出し\グループロゴ＿青.png"/>
          <p:cNvPicPr>
            <a:picLocks noChangeAspect="1" noChangeArrowheads="1"/>
          </p:cNvPicPr>
          <p:nvPr userDrawn="1"/>
        </p:nvPicPr>
        <p:blipFill>
          <a:blip r:embed="rId2" cstate="print"/>
          <a:srcRect l="4350"/>
          <a:stretch>
            <a:fillRect/>
          </a:stretch>
        </p:blipFill>
        <p:spPr bwMode="auto">
          <a:xfrm>
            <a:off x="244720" y="6525344"/>
            <a:ext cx="73122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644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3F11EB-BBCD-2099-D5B5-F993CEFFC0B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3" name="Picture 11" descr="ç°å¢ç">
              <a:extLst>
                <a:ext uri="{FF2B5EF4-FFF2-40B4-BE49-F238E27FC236}">
                  <a16:creationId xmlns:a16="http://schemas.microsoft.com/office/drawing/2014/main" id="{59A7DEF8-BF3B-7A31-BA4D-C0606A2077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B0EDB96B-C8BF-1FEA-1A98-58283D9657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EFB81CC-AD27-A3B7-FC64-308C4C7077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8893EA7C-36CE-AF1A-2210-0F6FFE7002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86BBDA-E0B5-47AE-BF72-9032058100B5}"/>
              </a:ext>
            </a:extLst>
          </p:cNvPr>
          <p:cNvSpPr txBox="1"/>
          <p:nvPr userDrawn="1"/>
        </p:nvSpPr>
        <p:spPr>
          <a:xfrm>
            <a:off x="8829700" y="6581630"/>
            <a:ext cx="196476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タイトル 97">
            <a:extLst>
              <a:ext uri="{FF2B5EF4-FFF2-40B4-BE49-F238E27FC236}">
                <a16:creationId xmlns:a16="http://schemas.microsoft.com/office/drawing/2014/main" id="{B78F4E89-BF6F-4E09-A944-EE4728555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48" y="254737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lang="ja-JP" altLang="en-US" sz="239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ページタイトル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E5C690C4-34B3-4BE9-8905-112BB7C579C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90558" y="1012087"/>
            <a:ext cx="8035777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7371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3"/>
              </a:spcAft>
              <a:buClrTx/>
              <a:buSzTx/>
              <a:buFontTx/>
              <a:buNone/>
              <a:tabLst/>
              <a:defRPr sz="129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88" indent="0">
              <a:buFontTx/>
              <a:buNone/>
              <a:defRPr/>
            </a:lvl2pPr>
            <a:lvl3pPr marL="737176" indent="0">
              <a:buFontTx/>
              <a:buNone/>
              <a:defRPr/>
            </a:lvl3pPr>
            <a:lvl4pPr marL="1105764" indent="0">
              <a:buFontTx/>
              <a:buNone/>
              <a:defRPr/>
            </a:lvl4pPr>
            <a:lvl5pPr marL="1474353" indent="0">
              <a:buFontTx/>
              <a:buNone/>
              <a:defRPr/>
            </a:lvl5pPr>
          </a:lstStyle>
          <a:p>
            <a:pPr marL="0" marR="0" lvl="0" indent="0" algn="l" defTabSz="737176" rtl="0" eaLnBrk="1" fontAlgn="auto" latinLnBrk="0" hangingPunct="1">
              <a:lnSpc>
                <a:spcPct val="90000"/>
              </a:lnSpc>
              <a:spcBef>
                <a:spcPts val="80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583893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3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38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90303" y="648281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DD42ADA8-ECC4-4B5F-982C-9F5D1FAC2F5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936452"/>
            <a:ext cx="8867033" cy="172076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77085" indent="-277085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n"/>
              <a:defRPr sz="1539"/>
            </a:lvl1pPr>
            <a:lvl2pPr marL="523382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Ø"/>
              <a:defRPr sz="1539"/>
            </a:lvl2pPr>
            <a:lvl3pPr marL="892829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l"/>
              <a:defRPr sz="1539"/>
            </a:lvl3pPr>
            <a:lvl4pPr marL="985190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ü"/>
              <a:defRPr sz="1539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1217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ブランド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24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_内容説明用スライド_タイトル上つ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9363" y="8442"/>
            <a:ext cx="494973" cy="53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315" y="88683"/>
            <a:ext cx="8042776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30768" y="266584"/>
            <a:ext cx="331611" cy="3526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7825436" y="-3090"/>
            <a:ext cx="585204" cy="623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299317" y="88683"/>
            <a:ext cx="6596240" cy="457525"/>
          </a:xfrm>
          <a:prstGeom prst="rect">
            <a:avLst/>
          </a:prstGeom>
        </p:spPr>
        <p:txBody>
          <a:bodyPr lIns="252000" tIns="36000" rIns="0" bIns="0" anchor="ctr">
            <a:normAutofit/>
          </a:bodyPr>
          <a:lstStyle>
            <a:lvl1pPr marL="0" indent="0">
              <a:buNone/>
              <a:defRPr sz="1671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タイトルタイトル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F53EFF-9597-75D2-1A57-65057E904469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0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25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100900" y="5715294"/>
            <a:ext cx="5024571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4657" y="1359896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48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0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127745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48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25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21998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21998" y="1620608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635371" indent="-635371" algn="l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42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274727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9675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48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</p:spTree>
    <p:extLst>
      <p:ext uri="{BB962C8B-B14F-4D97-AF65-F5344CB8AC3E}">
        <p14:creationId xmlns:p14="http://schemas.microsoft.com/office/powerpoint/2010/main" val="688894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39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19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8879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3"/>
            <a:ext cx="8220507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78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78"/>
            <a:ext cx="995709" cy="326585"/>
          </a:xfrm>
          <a:prstGeom prst="rect">
            <a:avLst/>
          </a:prstGeom>
          <a:noFill/>
        </p:spPr>
        <p:txBody>
          <a:bodyPr wrap="square" lIns="92365" tIns="0" rIns="0" bIns="0" rtlCol="0" anchor="ctr">
            <a:noAutofit/>
          </a:bodyPr>
          <a:lstStyle/>
          <a:p>
            <a:r>
              <a:rPr lang="ja-JP" altLang="en-US"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1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8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赤色の吹出しに示した選択肢の中から選択して記載</a:t>
            </a:r>
            <a:endParaRPr kumimoji="1" lang="en-US" altLang="ja-JP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4" y="2432672"/>
            <a:ext cx="4633198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事業内容を説明</a:t>
            </a:r>
            <a:endParaRPr kumimoji="1" lang="en-US" altLang="ja-JP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59"/>
            <a:ext cx="7881835" cy="653171"/>
          </a:xfrm>
        </p:spPr>
        <p:txBody>
          <a:bodyPr lIns="108000" tIns="36000" rIns="0" bIns="0" anchor="t" anchorCtr="0">
            <a:noAutofit/>
          </a:bodyPr>
          <a:lstStyle>
            <a:lvl1pPr marL="211002" indent="-21100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事業の目的を箇条書きで記載。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</a:p>
          <a:p>
            <a:pPr lvl="0"/>
            <a:endParaRPr kumimoji="1" lang="en-US" altLang="ja-JP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4" y="1399552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0" y="6368678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2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8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8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2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59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59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【</a:t>
            </a:r>
            <a:r>
              <a:rPr kumimoji="1" lang="ja-JP" altLang="en-US"/>
              <a:t>令和２年度要求額 </a:t>
            </a:r>
            <a:r>
              <a:rPr kumimoji="1" lang="en-US" altLang="ja-JP"/>
              <a:t>0,000</a:t>
            </a:r>
            <a:r>
              <a:rPr kumimoji="1" lang="ja-JP" altLang="en-US"/>
              <a:t>百万円（</a:t>
            </a:r>
            <a:r>
              <a:rPr kumimoji="1" lang="en-US" altLang="ja-JP"/>
              <a:t>0,000</a:t>
            </a:r>
            <a:r>
              <a:rPr kumimoji="1" lang="ja-JP" altLang="en-US"/>
              <a:t>百万円）</a:t>
            </a:r>
            <a:r>
              <a:rPr kumimoji="1" lang="en-US" altLang="ja-JP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4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2"/>
            <a:ext cx="3868027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5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1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53413">
              <a:tabLst/>
            </a:pPr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3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5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3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4" y="808023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7219" y="132843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09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補助対象、支援対象の例、事業イメージ </a:t>
            </a:r>
            <a:r>
              <a:rPr kumimoji="1" lang="en-US" altLang="ja-JP"/>
              <a:t>etc.</a:t>
            </a:r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pPr algn="l"/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選　　　 択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2423935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2977" y="3120324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463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2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934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45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5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934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12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8485" y="1007807"/>
            <a:ext cx="8867033" cy="40855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72000" tIns="72000" rIns="72000" bIns="72000" anchor="t" anchorCtr="0">
            <a:spAutoFit/>
          </a:bodyPr>
          <a:lstStyle>
            <a:lvl1pPr marL="230367" indent="-230367" algn="l">
              <a:lnSpc>
                <a:spcPct val="100000"/>
              </a:lnSpc>
              <a:spcBef>
                <a:spcPts val="48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61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white">
          <a:xfrm>
            <a:off x="-59044" y="36759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marL="0" indent="0" algn="l">
              <a:defRPr sz="1128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33892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91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8485" y="1007809"/>
            <a:ext cx="886703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5" indent="-220875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19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475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6"/>
            <a:ext cx="9144000" cy="212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782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782" b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134" y="0"/>
            <a:ext cx="550628" cy="59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315" y="221118"/>
            <a:ext cx="8189719" cy="461266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30768" y="399019"/>
            <a:ext cx="331611" cy="352637"/>
          </a:xfrm>
          <a:prstGeom prst="line">
            <a:avLst/>
          </a:prstGeom>
          <a:ln w="1270">
            <a:solidFill>
              <a:srgbClr val="009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7972380" y="129347"/>
            <a:ext cx="585204" cy="623779"/>
          </a:xfrm>
          <a:prstGeom prst="line">
            <a:avLst/>
          </a:prstGeom>
          <a:ln w="1270">
            <a:solidFill>
              <a:srgbClr val="009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654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6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7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44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29200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28641" indent="-228641" algn="l">
              <a:lnSpc>
                <a:spcPct val="100000"/>
              </a:lnSpc>
              <a:spcBef>
                <a:spcPts val="502"/>
              </a:spcBef>
              <a:buFont typeface="Wingdings" panose="05000000000000000000" pitchFamily="2" charset="2"/>
              <a:buChar char="n"/>
              <a:defRPr sz="1674"/>
            </a:lvl1pPr>
            <a:lvl2pPr marL="374866" indent="-146225" algn="l">
              <a:lnSpc>
                <a:spcPct val="100000"/>
              </a:lnSpc>
              <a:spcBef>
                <a:spcPts val="335"/>
              </a:spcBef>
              <a:buFont typeface="Arial" panose="020B0604020202020204" pitchFamily="34" charset="0"/>
              <a:buChar char="•"/>
              <a:defRPr sz="1507"/>
            </a:lvl2pPr>
            <a:lvl3pPr marL="578251" indent="-195409" algn="l">
              <a:lnSpc>
                <a:spcPct val="100000"/>
              </a:lnSpc>
              <a:spcBef>
                <a:spcPts val="167"/>
              </a:spcBef>
              <a:buFont typeface="Wingdings" panose="05000000000000000000" pitchFamily="2" charset="2"/>
              <a:buChar char="ü"/>
              <a:defRPr sz="1340"/>
            </a:lvl3pPr>
            <a:lvl4pPr marL="757708" indent="-180786" algn="l">
              <a:lnSpc>
                <a:spcPct val="100000"/>
              </a:lnSpc>
              <a:spcBef>
                <a:spcPts val="167"/>
              </a:spcBef>
              <a:buFont typeface="Meiryo UI" panose="020B0604030504040204" pitchFamily="50" charset="-128"/>
              <a:buChar char="※"/>
              <a:defRPr sz="1005"/>
            </a:lvl4pPr>
            <a:lvl5pPr algn="l">
              <a:defRPr sz="167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893146" y="655014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7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50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5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20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42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6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211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5" y="1007813"/>
            <a:ext cx="8867033" cy="5701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5566" indent="-225566" algn="l">
              <a:lnSpc>
                <a:spcPct val="100000"/>
              </a:lnSpc>
              <a:spcBef>
                <a:spcPts val="47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7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13847872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100900" y="5715294"/>
            <a:ext cx="5024571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657" y="1359896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48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0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10746666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48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4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231550" y="1620608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635371" indent="-635371" algn="l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42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1EDCE770-9DF4-8907-D088-4C318C874E8C}"/>
              </a:ext>
            </a:extLst>
          </p:cNvPr>
          <p:cNvSpPr/>
          <p:nvPr userDrawn="1"/>
        </p:nvSpPr>
        <p:spPr>
          <a:xfrm>
            <a:off x="261145" y="1136718"/>
            <a:ext cx="0" cy="5258026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</p:spTree>
    <p:extLst>
      <p:ext uri="{BB962C8B-B14F-4D97-AF65-F5344CB8AC3E}">
        <p14:creationId xmlns:p14="http://schemas.microsoft.com/office/powerpoint/2010/main" val="352504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231550" y="1620608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635371" indent="-635371" algn="l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42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1EDCE770-9DF4-8907-D088-4C318C874E8C}"/>
              </a:ext>
            </a:extLst>
          </p:cNvPr>
          <p:cNvSpPr/>
          <p:nvPr userDrawn="1"/>
        </p:nvSpPr>
        <p:spPr>
          <a:xfrm>
            <a:off x="261145" y="1136718"/>
            <a:ext cx="0" cy="5258026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</p:spTree>
    <p:extLst>
      <p:ext uri="{BB962C8B-B14F-4D97-AF65-F5344CB8AC3E}">
        <p14:creationId xmlns:p14="http://schemas.microsoft.com/office/powerpoint/2010/main" val="26952937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63202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39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19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43674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8483" y="172143"/>
            <a:ext cx="8463800" cy="293927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53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8671754" y="137950"/>
            <a:ext cx="340331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531387"/>
            <a:ext cx="8867033" cy="98005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63172" indent="-16317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197"/>
            </a:lvl1pPr>
            <a:lvl2pPr marL="257950" indent="-86888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026"/>
            </a:lvl2pPr>
            <a:lvl3pPr marL="420865" indent="-154770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941"/>
            </a:lvl3pPr>
            <a:lvl4pPr marL="567489" indent="-141194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tabLst>
                <a:tab pos="418150" algn="l"/>
              </a:tabLst>
              <a:defRPr sz="855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リード文レベルあり（</a:t>
            </a:r>
            <a:r>
              <a:rPr kumimoji="1" lang="en-US" altLang="ja-JP"/>
              <a:t>Tab</a:t>
            </a:r>
            <a:r>
              <a:rPr kumimoji="1" lang="ja-JP" altLang="en-US"/>
              <a:t>キーで第</a:t>
            </a:r>
            <a:r>
              <a:rPr kumimoji="1" lang="en-US" altLang="ja-JP"/>
              <a:t>4</a:t>
            </a:r>
            <a:r>
              <a:rPr kumimoji="1" lang="ja-JP" altLang="en-US"/>
              <a:t>レベルまで選べます）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067441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3"/>
            <a:ext cx="8220507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78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78"/>
            <a:ext cx="995709" cy="326585"/>
          </a:xfrm>
          <a:prstGeom prst="rect">
            <a:avLst/>
          </a:prstGeom>
          <a:noFill/>
        </p:spPr>
        <p:txBody>
          <a:bodyPr wrap="square" lIns="92365" tIns="0" rIns="0" bIns="0" rtlCol="0" anchor="ctr">
            <a:noAutofit/>
          </a:bodyPr>
          <a:lstStyle/>
          <a:p>
            <a:r>
              <a:rPr lang="ja-JP" altLang="en-US"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1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8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赤色の吹出しに示した選択肢の中から選択して記載</a:t>
            </a:r>
            <a:endParaRPr kumimoji="1" lang="en-US" altLang="ja-JP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4" y="2432672"/>
            <a:ext cx="4633198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事業内容を説明</a:t>
            </a:r>
            <a:endParaRPr kumimoji="1" lang="en-US" altLang="ja-JP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59"/>
            <a:ext cx="7881835" cy="653171"/>
          </a:xfrm>
        </p:spPr>
        <p:txBody>
          <a:bodyPr lIns="108000" tIns="36000" rIns="0" bIns="0" anchor="t" anchorCtr="0">
            <a:noAutofit/>
          </a:bodyPr>
          <a:lstStyle>
            <a:lvl1pPr marL="211002" indent="-21100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事業の目的を箇条書きで記載。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</a:p>
          <a:p>
            <a:pPr lvl="0"/>
            <a:endParaRPr kumimoji="1" lang="en-US" altLang="ja-JP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4" y="1399552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0" y="6368678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2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8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8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2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59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59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【</a:t>
            </a:r>
            <a:r>
              <a:rPr kumimoji="1" lang="ja-JP" altLang="en-US"/>
              <a:t>令和２年度要求額 </a:t>
            </a:r>
            <a:r>
              <a:rPr kumimoji="1" lang="en-US" altLang="ja-JP"/>
              <a:t>0,000</a:t>
            </a:r>
            <a:r>
              <a:rPr kumimoji="1" lang="ja-JP" altLang="en-US"/>
              <a:t>百万円（</a:t>
            </a:r>
            <a:r>
              <a:rPr kumimoji="1" lang="en-US" altLang="ja-JP"/>
              <a:t>0,000</a:t>
            </a:r>
            <a:r>
              <a:rPr kumimoji="1" lang="ja-JP" altLang="en-US"/>
              <a:t>百万円）</a:t>
            </a:r>
            <a:r>
              <a:rPr kumimoji="1" lang="en-US" altLang="ja-JP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4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2"/>
            <a:ext cx="3868027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5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1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53413">
              <a:tabLst/>
            </a:pPr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3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5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3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4" y="808023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19" y="132843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09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補助対象、支援対象の例、事業イメージ </a:t>
            </a:r>
            <a:r>
              <a:rPr kumimoji="1" lang="en-US" altLang="ja-JP"/>
              <a:t>etc.</a:t>
            </a:r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pPr algn="l"/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選　　　 択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2433052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977" y="3120324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4315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4" y="1007807"/>
            <a:ext cx="8867033" cy="59031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44373" indent="-244373" algn="l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71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44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6D01C6D-80EB-490D-8A1D-E86D9EEBEE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02737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8670508" y="6552286"/>
            <a:ext cx="293980" cy="26109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32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0" y="0"/>
            <a:ext cx="9144000" cy="403200"/>
          </a:xfrm>
          <a:prstGeom prst="rect">
            <a:avLst/>
          </a:prstGeom>
          <a:solidFill>
            <a:srgbClr val="5B9BD5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ja-JP" altLang="en-US" sz="1697" b="0" dirty="0">
                <a:solidFill>
                  <a:prstClr val="white"/>
                </a:solidFill>
                <a:latin typeface="+mn-ea"/>
                <a:ea typeface="+mn-ea"/>
              </a:defRPr>
            </a:lvl1pPr>
          </a:lstStyle>
          <a:p>
            <a:pPr marL="0" lvl="0" algn="ctr" defTabSz="795651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8817470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ブランド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  <p:pic>
        <p:nvPicPr>
          <p:cNvPr id="8" name="Picture 13" descr="C:\Users\yoshida.yu\Desktop\みずほFG\デザイン\書き出し\グループロゴ＿青.png"/>
          <p:cNvPicPr>
            <a:picLocks noChangeAspect="1" noChangeArrowheads="1"/>
          </p:cNvPicPr>
          <p:nvPr userDrawn="1"/>
        </p:nvPicPr>
        <p:blipFill>
          <a:blip r:embed="rId2" cstate="print"/>
          <a:srcRect l="4350"/>
          <a:stretch>
            <a:fillRect/>
          </a:stretch>
        </p:blipFill>
        <p:spPr bwMode="auto">
          <a:xfrm>
            <a:off x="244720" y="6525344"/>
            <a:ext cx="73122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99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264202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2" y="215956"/>
            <a:ext cx="8774310" cy="407035"/>
          </a:xfrm>
        </p:spPr>
        <p:txBody>
          <a:bodyPr wrap="square">
            <a:spAutoFit/>
          </a:bodyPr>
          <a:lstStyle>
            <a:lvl1pPr algn="l">
              <a:defRPr lang="ja-JP" altLang="en-US" sz="1928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9" y="6309323"/>
            <a:ext cx="8673897" cy="13760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4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6"/>
            <a:ext cx="1578958" cy="262251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20pt</a:t>
            </a:r>
            <a:r>
              <a:rPr kumimoji="1" lang="ja-JP" altLang="en-US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8"/>
            <a:ext cx="1101264" cy="18357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25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14pt</a:t>
            </a:r>
            <a:r>
              <a:rPr kumimoji="1" lang="ja-JP" altLang="en-US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2" y="4365107"/>
            <a:ext cx="942566" cy="13760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4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10.5pt</a:t>
            </a:r>
            <a:r>
              <a:rPr kumimoji="1" lang="ja-JP" altLang="en-US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40" y="764708"/>
            <a:ext cx="8774723" cy="4803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60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6582" lvl="0" indent="-206582">
              <a:spcBef>
                <a:spcPts val="481"/>
              </a:spcBef>
              <a:spcAft>
                <a:spcPts val="481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0A9BA73-9E10-3F59-192B-60F284D8957D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39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3F11EB-BBCD-2099-D5B5-F993CEFFC0B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3" name="Picture 11" descr="ç°å¢ç">
              <a:extLst>
                <a:ext uri="{FF2B5EF4-FFF2-40B4-BE49-F238E27FC236}">
                  <a16:creationId xmlns:a16="http://schemas.microsoft.com/office/drawing/2014/main" id="{59A7DEF8-BF3B-7A31-BA4D-C0606A2077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B0EDB96B-C8BF-1FEA-1A98-58283D9657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EFB81CC-AD27-A3B7-FC64-308C4C7077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8893EA7C-36CE-AF1A-2210-0F6FFE7002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86BBDA-E0B5-47AE-BF72-9032058100B5}"/>
              </a:ext>
            </a:extLst>
          </p:cNvPr>
          <p:cNvSpPr txBox="1"/>
          <p:nvPr userDrawn="1"/>
        </p:nvSpPr>
        <p:spPr>
          <a:xfrm>
            <a:off x="8829700" y="6581630"/>
            <a:ext cx="196476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タイトル 97">
            <a:extLst>
              <a:ext uri="{FF2B5EF4-FFF2-40B4-BE49-F238E27FC236}">
                <a16:creationId xmlns:a16="http://schemas.microsoft.com/office/drawing/2014/main" id="{B78F4E89-BF6F-4E09-A944-EE4728555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48" y="254737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lang="ja-JP" altLang="en-US" sz="239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ページタイトル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E5C690C4-34B3-4BE9-8905-112BB7C579C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90558" y="1012087"/>
            <a:ext cx="8035777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7371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3"/>
              </a:spcAft>
              <a:buClrTx/>
              <a:buSzTx/>
              <a:buFontTx/>
              <a:buNone/>
              <a:tabLst/>
              <a:defRPr sz="129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88" indent="0">
              <a:buFontTx/>
              <a:buNone/>
              <a:defRPr/>
            </a:lvl2pPr>
            <a:lvl3pPr marL="737176" indent="0">
              <a:buFontTx/>
              <a:buNone/>
              <a:defRPr/>
            </a:lvl3pPr>
            <a:lvl4pPr marL="1105764" indent="0">
              <a:buFontTx/>
              <a:buNone/>
              <a:defRPr/>
            </a:lvl4pPr>
            <a:lvl5pPr marL="1474353" indent="0">
              <a:buFontTx/>
              <a:buNone/>
              <a:defRPr/>
            </a:lvl5pPr>
          </a:lstStyle>
          <a:p>
            <a:pPr marL="0" marR="0" lvl="0" indent="0" algn="l" defTabSz="737176" rtl="0" eaLnBrk="1" fontAlgn="auto" latinLnBrk="0" hangingPunct="1">
              <a:lnSpc>
                <a:spcPct val="90000"/>
              </a:lnSpc>
              <a:spcBef>
                <a:spcPts val="80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20402511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3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38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90303" y="648281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DD42ADA8-ECC4-4B5F-982C-9F5D1FAC2F5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936452"/>
            <a:ext cx="8867033" cy="172076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77085" indent="-277085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n"/>
              <a:defRPr sz="1539"/>
            </a:lvl1pPr>
            <a:lvl2pPr marL="523382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Ø"/>
              <a:defRPr sz="1539"/>
            </a:lvl2pPr>
            <a:lvl3pPr marL="892829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l"/>
              <a:defRPr sz="1539"/>
            </a:lvl3pPr>
            <a:lvl4pPr marL="985190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ü"/>
              <a:defRPr sz="1539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21600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ブランド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761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100900" y="5715294"/>
            <a:ext cx="5024571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657" y="1359896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48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0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0000</a:t>
            </a:r>
            <a:r>
              <a:rPr kumimoji="1" lang="ja-JP" altLang="en-US"/>
              <a:t>年</a:t>
            </a:r>
            <a:r>
              <a:rPr kumimoji="1" lang="en-US" altLang="ja-JP"/>
              <a:t>00</a:t>
            </a:r>
            <a:r>
              <a:rPr kumimoji="1" lang="ja-JP" altLang="en-US"/>
              <a:t>月</a:t>
            </a:r>
            <a:r>
              <a:rPr kumimoji="1" lang="en-US" altLang="ja-JP"/>
              <a:t>00</a:t>
            </a:r>
            <a:r>
              <a:rPr kumimoji="1" lang="ja-JP" altLang="en-US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1243640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48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/>
              <a:t>中扉タイトル</a:t>
            </a:r>
          </a:p>
        </p:txBody>
      </p:sp>
    </p:spTree>
    <p:extLst>
      <p:ext uri="{BB962C8B-B14F-4D97-AF65-F5344CB8AC3E}">
        <p14:creationId xmlns:p14="http://schemas.microsoft.com/office/powerpoint/2010/main" val="10190357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231550" y="1620608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635371" indent="-635371" algn="l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42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  <a:p>
            <a:pPr lvl="0"/>
            <a:r>
              <a:rPr kumimoji="1" lang="ja-JP" altLang="en-US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1EDCE770-9DF4-8907-D088-4C318C874E8C}"/>
              </a:ext>
            </a:extLst>
          </p:cNvPr>
          <p:cNvSpPr/>
          <p:nvPr userDrawn="1"/>
        </p:nvSpPr>
        <p:spPr>
          <a:xfrm>
            <a:off x="261145" y="1136718"/>
            <a:ext cx="0" cy="5258026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</p:spTree>
    <p:extLst>
      <p:ext uri="{BB962C8B-B14F-4D97-AF65-F5344CB8AC3E}">
        <p14:creationId xmlns:p14="http://schemas.microsoft.com/office/powerpoint/2010/main" val="8897383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826222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39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19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118771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8483" y="172143"/>
            <a:ext cx="8463800" cy="293927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53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8671754" y="137950"/>
            <a:ext cx="340331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531387"/>
            <a:ext cx="8867033" cy="98005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63172" indent="-16317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197"/>
            </a:lvl1pPr>
            <a:lvl2pPr marL="257950" indent="-86888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026"/>
            </a:lvl2pPr>
            <a:lvl3pPr marL="420865" indent="-154770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941"/>
            </a:lvl3pPr>
            <a:lvl4pPr marL="567489" indent="-141194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tabLst>
                <a:tab pos="418150" algn="l"/>
              </a:tabLst>
              <a:defRPr sz="855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リード文レベルあり（</a:t>
            </a:r>
            <a:r>
              <a:rPr kumimoji="1" lang="en-US" altLang="ja-JP"/>
              <a:t>Tab</a:t>
            </a:r>
            <a:r>
              <a:rPr kumimoji="1" lang="ja-JP" altLang="en-US"/>
              <a:t>キーで第</a:t>
            </a:r>
            <a:r>
              <a:rPr kumimoji="1" lang="en-US" altLang="ja-JP"/>
              <a:t>4</a:t>
            </a:r>
            <a:r>
              <a:rPr kumimoji="1" lang="ja-JP" altLang="en-US"/>
              <a:t>レベルまで選べます）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4836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39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19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7"/>
            <a:ext cx="8867033" cy="1311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33512" indent="-23351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710"/>
            </a:lvl1pPr>
            <a:lvl2pPr marL="382852" indent="-149339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539"/>
            </a:lvl2pPr>
            <a:lvl3pPr marL="590569" indent="-199572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1368"/>
            </a:lvl3pPr>
            <a:lvl4pPr marL="773849" indent="-184638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defRPr sz="1026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774565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3"/>
            <a:ext cx="8220507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78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78"/>
            <a:ext cx="995709" cy="326585"/>
          </a:xfrm>
          <a:prstGeom prst="rect">
            <a:avLst/>
          </a:prstGeom>
          <a:noFill/>
        </p:spPr>
        <p:txBody>
          <a:bodyPr wrap="square" lIns="92365" tIns="0" rIns="0" bIns="0" rtlCol="0" anchor="ctr">
            <a:noAutofit/>
          </a:bodyPr>
          <a:lstStyle/>
          <a:p>
            <a:r>
              <a:rPr lang="ja-JP" altLang="en-US"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1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8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赤色の吹出しに示した選択肢の中から選択して記載</a:t>
            </a:r>
            <a:endParaRPr kumimoji="1" lang="en-US" altLang="ja-JP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4" y="2432672"/>
            <a:ext cx="4633198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事業内容を説明</a:t>
            </a:r>
            <a:endParaRPr kumimoji="1" lang="en-US" altLang="ja-JP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59"/>
            <a:ext cx="7881835" cy="653171"/>
          </a:xfrm>
        </p:spPr>
        <p:txBody>
          <a:bodyPr lIns="108000" tIns="36000" rIns="0" bIns="0" anchor="t" anchorCtr="0">
            <a:noAutofit/>
          </a:bodyPr>
          <a:lstStyle>
            <a:lvl1pPr marL="211002" indent="-21100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事業の目的を箇条書きで記載。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</a:p>
          <a:p>
            <a:pPr lvl="0"/>
            <a:endParaRPr kumimoji="1" lang="en-US" altLang="ja-JP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4" y="1399552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0" y="6368678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2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8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8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2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59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59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【</a:t>
            </a:r>
            <a:r>
              <a:rPr kumimoji="1" lang="ja-JP" altLang="en-US"/>
              <a:t>令和２年度要求額 </a:t>
            </a:r>
            <a:r>
              <a:rPr kumimoji="1" lang="en-US" altLang="ja-JP"/>
              <a:t>0,000</a:t>
            </a:r>
            <a:r>
              <a:rPr kumimoji="1" lang="ja-JP" altLang="en-US"/>
              <a:t>百万円（</a:t>
            </a:r>
            <a:r>
              <a:rPr kumimoji="1" lang="en-US" altLang="ja-JP"/>
              <a:t>0,000</a:t>
            </a:r>
            <a:r>
              <a:rPr kumimoji="1" lang="ja-JP" altLang="en-US"/>
              <a:t>百万円）</a:t>
            </a:r>
            <a:r>
              <a:rPr kumimoji="1" lang="en-US" altLang="ja-JP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4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2"/>
            <a:ext cx="3868027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5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1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53413">
              <a:tabLst/>
            </a:pPr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3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5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3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4" y="808023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19" y="132843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09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補助対象、支援対象の例、事業イメージ </a:t>
            </a:r>
            <a:r>
              <a:rPr kumimoji="1" lang="en-US" altLang="ja-JP"/>
              <a:t>etc.</a:t>
            </a:r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pPr algn="l"/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選　　　 択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12134731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977" y="3120324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7155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4" y="1007807"/>
            <a:ext cx="8867033" cy="59031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44373" indent="-244373" algn="l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71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759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6D01C6D-80EB-490D-8A1D-E86D9EEBEE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35031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8670508" y="6552286"/>
            <a:ext cx="293980" cy="26109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32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0" y="0"/>
            <a:ext cx="9144000" cy="403200"/>
          </a:xfrm>
          <a:prstGeom prst="rect">
            <a:avLst/>
          </a:prstGeom>
          <a:solidFill>
            <a:srgbClr val="5B9BD5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ja-JP" altLang="en-US" sz="1697" b="0" dirty="0">
                <a:solidFill>
                  <a:prstClr val="white"/>
                </a:solidFill>
                <a:latin typeface="+mn-ea"/>
                <a:ea typeface="+mn-ea"/>
              </a:defRPr>
            </a:lvl1pPr>
          </a:lstStyle>
          <a:p>
            <a:pPr marL="0" lvl="0" algn="ctr" defTabSz="795651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0247834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ブランド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  <p:pic>
        <p:nvPicPr>
          <p:cNvPr id="8" name="Picture 13" descr="C:\Users\yoshida.yu\Desktop\みずほFG\デザイン\書き出し\グループロゴ＿青.png"/>
          <p:cNvPicPr>
            <a:picLocks noChangeAspect="1" noChangeArrowheads="1"/>
          </p:cNvPicPr>
          <p:nvPr userDrawn="1"/>
        </p:nvPicPr>
        <p:blipFill>
          <a:blip r:embed="rId2" cstate="print"/>
          <a:srcRect l="4350"/>
          <a:stretch>
            <a:fillRect/>
          </a:stretch>
        </p:blipFill>
        <p:spPr bwMode="auto">
          <a:xfrm>
            <a:off x="244720" y="6525344"/>
            <a:ext cx="73122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75880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2" y="215956"/>
            <a:ext cx="8774310" cy="407035"/>
          </a:xfrm>
        </p:spPr>
        <p:txBody>
          <a:bodyPr wrap="square">
            <a:spAutoFit/>
          </a:bodyPr>
          <a:lstStyle>
            <a:lvl1pPr algn="l">
              <a:defRPr lang="ja-JP" altLang="en-US" sz="1928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9" y="6309323"/>
            <a:ext cx="8673897" cy="13760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4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6"/>
            <a:ext cx="1578958" cy="262251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20pt</a:t>
            </a:r>
            <a:r>
              <a:rPr kumimoji="1" lang="ja-JP" altLang="en-US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8"/>
            <a:ext cx="1101264" cy="18357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25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14pt</a:t>
            </a:r>
            <a:r>
              <a:rPr kumimoji="1" lang="ja-JP" altLang="en-US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2" y="4365107"/>
            <a:ext cx="942566" cy="13760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4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10.5pt</a:t>
            </a:r>
            <a:r>
              <a:rPr kumimoji="1" lang="ja-JP" altLang="en-US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40" y="764708"/>
            <a:ext cx="8774723" cy="4803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60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6582" lvl="0" indent="-206582">
              <a:spcBef>
                <a:spcPts val="481"/>
              </a:spcBef>
              <a:spcAft>
                <a:spcPts val="481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0A9BA73-9E10-3F59-192B-60F284D8957D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942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3F11EB-BBCD-2099-D5B5-F993CEFFC0BD}"/>
              </a:ext>
            </a:extLst>
          </p:cNvPr>
          <p:cNvGrpSpPr/>
          <p:nvPr userDrawn="1"/>
        </p:nvGrpSpPr>
        <p:grpSpPr>
          <a:xfrm>
            <a:off x="95717" y="196674"/>
            <a:ext cx="8914981" cy="721514"/>
            <a:chOff x="111919" y="216797"/>
            <a:chExt cx="10424028" cy="795336"/>
          </a:xfrm>
        </p:grpSpPr>
        <p:pic>
          <p:nvPicPr>
            <p:cNvPr id="3" name="Picture 11" descr="ç°å¢ç">
              <a:extLst>
                <a:ext uri="{FF2B5EF4-FFF2-40B4-BE49-F238E27FC236}">
                  <a16:creationId xmlns:a16="http://schemas.microsoft.com/office/drawing/2014/main" id="{59A7DEF8-BF3B-7A31-BA4D-C0606A2077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B0EDB96B-C8BF-1FEA-1A98-58283D9657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EFB81CC-AD27-A3B7-FC64-308C4C7077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8893EA7C-36CE-AF1A-2210-0F6FFE7002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86BBDA-E0B5-47AE-BF72-9032058100B5}"/>
              </a:ext>
            </a:extLst>
          </p:cNvPr>
          <p:cNvSpPr txBox="1"/>
          <p:nvPr userDrawn="1"/>
        </p:nvSpPr>
        <p:spPr>
          <a:xfrm>
            <a:off x="8829700" y="6581630"/>
            <a:ext cx="196476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タイトル 97">
            <a:extLst>
              <a:ext uri="{FF2B5EF4-FFF2-40B4-BE49-F238E27FC236}">
                <a16:creationId xmlns:a16="http://schemas.microsoft.com/office/drawing/2014/main" id="{B78F4E89-BF6F-4E09-A944-EE4728555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48" y="254737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lang="ja-JP" altLang="en-US" sz="239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ページタイトル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E5C690C4-34B3-4BE9-8905-112BB7C579C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90558" y="1012087"/>
            <a:ext cx="8035777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7371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3"/>
              </a:spcAft>
              <a:buClrTx/>
              <a:buSzTx/>
              <a:buFontTx/>
              <a:buNone/>
              <a:tabLst/>
              <a:defRPr sz="129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88" indent="0">
              <a:buFontTx/>
              <a:buNone/>
              <a:defRPr/>
            </a:lvl2pPr>
            <a:lvl3pPr marL="737176" indent="0">
              <a:buFontTx/>
              <a:buNone/>
              <a:defRPr/>
            </a:lvl3pPr>
            <a:lvl4pPr marL="1105764" indent="0">
              <a:buFontTx/>
              <a:buNone/>
              <a:defRPr/>
            </a:lvl4pPr>
            <a:lvl5pPr marL="1474353" indent="0">
              <a:buFontTx/>
              <a:buNone/>
              <a:defRPr/>
            </a:lvl5pPr>
          </a:lstStyle>
          <a:p>
            <a:pPr marL="0" marR="0" lvl="0" indent="0" algn="l" defTabSz="737176" rtl="0" eaLnBrk="1" fontAlgn="auto" latinLnBrk="0" hangingPunct="1">
              <a:lnSpc>
                <a:spcPct val="90000"/>
              </a:lnSpc>
              <a:spcBef>
                <a:spcPts val="80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3062887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3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38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90303" y="648281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コンテンツ プレースホルダー 3">
            <a:extLst>
              <a:ext uri="{FF2B5EF4-FFF2-40B4-BE49-F238E27FC236}">
                <a16:creationId xmlns:a16="http://schemas.microsoft.com/office/drawing/2014/main" id="{DD42ADA8-ECC4-4B5F-982C-9F5D1FAC2F5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936452"/>
            <a:ext cx="8867033" cy="172076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77085" indent="-277085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n"/>
              <a:defRPr sz="1539"/>
            </a:lvl1pPr>
            <a:lvl2pPr marL="523382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Ø"/>
              <a:defRPr sz="1539"/>
            </a:lvl2pPr>
            <a:lvl3pPr marL="892829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l"/>
              <a:defRPr sz="1539"/>
            </a:lvl3pPr>
            <a:lvl4pPr marL="985190" indent="-246298" algn="l">
              <a:lnSpc>
                <a:spcPct val="100000"/>
              </a:lnSpc>
              <a:spcBef>
                <a:spcPts val="1026"/>
              </a:spcBef>
              <a:buFont typeface="Wingdings" panose="05000000000000000000" pitchFamily="2" charset="2"/>
              <a:buChar char="ü"/>
              <a:defRPr sz="1539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321758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ブランド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2047" y="198800"/>
            <a:ext cx="1659429" cy="34798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1846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kumimoji="1" lang="en-US" altLang="ja-JP"/>
              <a:t>0.</a:t>
            </a:r>
            <a:r>
              <a:rPr kumimoji="1" lang="ja-JP" altLang="en-US"/>
              <a:t>目次タイトル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765475" y="6448252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107">
                <a:latin typeface="+mn-ea"/>
                <a:ea typeface="+mn-ea"/>
              </a:defRPr>
            </a:lvl1pPr>
          </a:lstStyle>
          <a:p>
            <a:fld id="{ED858BF9-642D-4D92-AE3A-4ABBB79756B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6"/>
          <p:cNvCxnSpPr>
            <a:cxnSpLocks noChangeShapeType="1"/>
          </p:cNvCxnSpPr>
          <p:nvPr userDrawn="1"/>
        </p:nvCxnSpPr>
        <p:spPr bwMode="auto">
          <a:xfrm flipV="1">
            <a:off x="0" y="620713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直線コネクタ 7"/>
          <p:cNvCxnSpPr>
            <a:cxnSpLocks noChangeShapeType="1"/>
          </p:cNvCxnSpPr>
          <p:nvPr userDrawn="1"/>
        </p:nvCxnSpPr>
        <p:spPr bwMode="auto">
          <a:xfrm flipV="1">
            <a:off x="0" y="6381328"/>
            <a:ext cx="9144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244720" y="841376"/>
            <a:ext cx="8647234" cy="6400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316503" indent="-316503">
              <a:buFont typeface="Wingdings" panose="05000000000000000000" pitchFamily="2" charset="2"/>
              <a:buChar char="n"/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4" hasCustomPrompt="1"/>
          </p:nvPr>
        </p:nvSpPr>
        <p:spPr>
          <a:xfrm>
            <a:off x="218056" y="6181100"/>
            <a:ext cx="8673898" cy="16158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738"/>
            </a:lvl1pPr>
          </a:lstStyle>
          <a:p>
            <a:r>
              <a:rPr kumimoji="1" lang="ja-JP" altLang="en-US" sz="738"/>
              <a:t>出所：発行者（年）タイトル、雑誌情報など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97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8483" y="172143"/>
            <a:ext cx="8463800" cy="293927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53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8671754" y="137950"/>
            <a:ext cx="340331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8712962" y="640078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531387"/>
            <a:ext cx="8867033" cy="98005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63172" indent="-163172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197"/>
            </a:lvl1pPr>
            <a:lvl2pPr marL="257950" indent="-86888" algn="l">
              <a:lnSpc>
                <a:spcPct val="100000"/>
              </a:lnSpc>
              <a:spcBef>
                <a:spcPts val="342"/>
              </a:spcBef>
              <a:buFont typeface="Arial" panose="020B0604020202020204" pitchFamily="34" charset="0"/>
              <a:buChar char="•"/>
              <a:defRPr sz="1026"/>
            </a:lvl2pPr>
            <a:lvl3pPr marL="420865" indent="-154770" algn="l">
              <a:lnSpc>
                <a:spcPct val="100000"/>
              </a:lnSpc>
              <a:spcBef>
                <a:spcPts val="171"/>
              </a:spcBef>
              <a:buFont typeface="Wingdings" panose="05000000000000000000" pitchFamily="2" charset="2"/>
              <a:buChar char="ü"/>
              <a:defRPr sz="941"/>
            </a:lvl3pPr>
            <a:lvl4pPr marL="567489" indent="-141194" algn="l">
              <a:lnSpc>
                <a:spcPct val="100000"/>
              </a:lnSpc>
              <a:spcBef>
                <a:spcPts val="171"/>
              </a:spcBef>
              <a:buFont typeface="Meiryo UI" panose="020B0604030504040204" pitchFamily="50" charset="-128"/>
              <a:buChar char="※"/>
              <a:tabLst>
                <a:tab pos="418150" algn="l"/>
              </a:tabLst>
              <a:defRPr sz="855"/>
            </a:lvl4pPr>
            <a:lvl5pPr algn="l">
              <a:defRPr sz="1710"/>
            </a:lvl5pPr>
          </a:lstStyle>
          <a:p>
            <a:pPr lvl="0"/>
            <a:r>
              <a:rPr kumimoji="1" lang="ja-JP" altLang="en-US"/>
              <a:t>リード文レベルあり（</a:t>
            </a:r>
            <a:r>
              <a:rPr kumimoji="1" lang="en-US" altLang="ja-JP"/>
              <a:t>Tab</a:t>
            </a:r>
            <a:r>
              <a:rPr kumimoji="1" lang="ja-JP" altLang="en-US"/>
              <a:t>キーで第</a:t>
            </a:r>
            <a:r>
              <a:rPr kumimoji="1" lang="en-US" altLang="ja-JP"/>
              <a:t>4</a:t>
            </a:r>
            <a:r>
              <a:rPr kumimoji="1" lang="ja-JP" altLang="en-US"/>
              <a:t>レベルまで選べます）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7566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3"/>
            <a:ext cx="8220507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78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78"/>
            <a:ext cx="995709" cy="326585"/>
          </a:xfrm>
          <a:prstGeom prst="rect">
            <a:avLst/>
          </a:prstGeom>
          <a:noFill/>
        </p:spPr>
        <p:txBody>
          <a:bodyPr wrap="square" lIns="92365" tIns="0" rIns="0" bIns="0" rtlCol="0" anchor="ctr">
            <a:noAutofit/>
          </a:bodyPr>
          <a:lstStyle/>
          <a:p>
            <a:r>
              <a:rPr lang="ja-JP" altLang="en-US"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1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8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赤色の吹出しに示した選択肢の中から選択して記載</a:t>
            </a:r>
            <a:endParaRPr kumimoji="1" lang="en-US" altLang="ja-JP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4" y="2432672"/>
            <a:ext cx="4633198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事業内容を説明</a:t>
            </a:r>
            <a:endParaRPr kumimoji="1" lang="en-US" altLang="ja-JP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59"/>
            <a:ext cx="7881835" cy="653171"/>
          </a:xfrm>
        </p:spPr>
        <p:txBody>
          <a:bodyPr lIns="108000" tIns="36000" rIns="0" bIns="0" anchor="t" anchorCtr="0">
            <a:noAutofit/>
          </a:bodyPr>
          <a:lstStyle>
            <a:lvl1pPr marL="211002" indent="-21100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事業の目的を箇条書きで記載。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  <a:endParaRPr kumimoji="1" lang="en-US" altLang="ja-JP"/>
          </a:p>
          <a:p>
            <a:pPr lvl="0"/>
            <a:r>
              <a:rPr kumimoji="1" lang="ja-JP" altLang="en-US"/>
              <a:t>　</a:t>
            </a:r>
          </a:p>
          <a:p>
            <a:pPr lvl="0"/>
            <a:endParaRPr kumimoji="1" lang="en-US" altLang="ja-JP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4" y="1399552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0" y="6368678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2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8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8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2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59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59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/>
              <a:t>【</a:t>
            </a:r>
            <a:r>
              <a:rPr kumimoji="1" lang="ja-JP" altLang="en-US"/>
              <a:t>令和２年度要求額 </a:t>
            </a:r>
            <a:r>
              <a:rPr kumimoji="1" lang="en-US" altLang="ja-JP"/>
              <a:t>0,000</a:t>
            </a:r>
            <a:r>
              <a:rPr kumimoji="1" lang="ja-JP" altLang="en-US"/>
              <a:t>百万円（</a:t>
            </a:r>
            <a:r>
              <a:rPr kumimoji="1" lang="en-US" altLang="ja-JP"/>
              <a:t>0,000</a:t>
            </a:r>
            <a:r>
              <a:rPr kumimoji="1" lang="ja-JP" altLang="en-US"/>
              <a:t>百万円）</a:t>
            </a:r>
            <a:r>
              <a:rPr kumimoji="1" lang="en-US" altLang="ja-JP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4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2"/>
            <a:ext cx="3868027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5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1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53413">
              <a:tabLst/>
            </a:pPr>
            <a:r>
              <a:rPr lang="ja-JP" altLang="en-US"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3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5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3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4" y="808023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219" y="132843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09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補助対象、支援対象の例、事業イメージ </a:t>
            </a:r>
            <a:r>
              <a:rPr kumimoji="1" lang="en-US" altLang="ja-JP"/>
              <a:t>etc.</a:t>
            </a:r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pPr algn="l"/>
            <a:r>
              <a:rPr lang="en-US" altLang="ja-JP"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選　　　 択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354267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2" y="359096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977" y="3120324"/>
            <a:ext cx="1658045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43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6D01C6D-80EB-490D-8A1D-E86D9EEBEE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963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3" y="945837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25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861993" rtl="0" eaLnBrk="1" latinLnBrk="0" hangingPunct="1">
        <a:lnSpc>
          <a:spcPct val="90000"/>
        </a:lnSpc>
        <a:spcBef>
          <a:spcPts val="942"/>
        </a:spcBef>
        <a:buFontTx/>
        <a:buNone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3" y="945837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410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861993" rtl="0" eaLnBrk="1" latinLnBrk="0" hangingPunct="1">
        <a:lnSpc>
          <a:spcPct val="90000"/>
        </a:lnSpc>
        <a:spcBef>
          <a:spcPts val="942"/>
        </a:spcBef>
        <a:buFontTx/>
        <a:buNone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3" y="945837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197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ctr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861993" rtl="0" eaLnBrk="1" latinLnBrk="0" hangingPunct="1">
        <a:lnSpc>
          <a:spcPct val="90000"/>
        </a:lnSpc>
        <a:spcBef>
          <a:spcPts val="942"/>
        </a:spcBef>
        <a:buFontTx/>
        <a:buNone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3" y="945837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978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ctr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861993" rtl="0" eaLnBrk="1" latinLnBrk="0" hangingPunct="1">
        <a:lnSpc>
          <a:spcPct val="90000"/>
        </a:lnSpc>
        <a:spcBef>
          <a:spcPts val="942"/>
        </a:spcBef>
        <a:buFontTx/>
        <a:buNone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861993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EE162F-7F97-4280-662D-4B86CD33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/>
              <a:t>岸田総理の地方行脚（富山県）における</a:t>
            </a:r>
            <a:r>
              <a:rPr lang="en-US" altLang="ja-JP" sz="2400"/>
              <a:t>CE</a:t>
            </a:r>
            <a:r>
              <a:rPr lang="ja-JP" altLang="en-US" sz="2400"/>
              <a:t>に関する発言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7F8A96B-2C35-9005-7713-15B4E57AD6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8484" y="1075358"/>
            <a:ext cx="8867033" cy="853462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ja-JP" altLang="en-US"/>
              <a:t>８月</a:t>
            </a:r>
            <a:r>
              <a:rPr lang="en-US" altLang="ja-JP"/>
              <a:t>10</a:t>
            </a:r>
            <a:r>
              <a:rPr lang="ja-JP" altLang="en-US"/>
              <a:t>日（木）に地方行脚として富山県を訪問（資源循環関係でハリタ金属を視察）。</a:t>
            </a:r>
            <a:endParaRPr lang="en-US" altLang="ja-JP"/>
          </a:p>
          <a:p>
            <a:pPr marL="215510">
              <a:spcBef>
                <a:spcPts val="0"/>
              </a:spcBef>
            </a:pPr>
            <a:r>
              <a:rPr lang="ja-JP" altLang="en-US"/>
              <a:t>ぶら下がり会見にて、</a:t>
            </a:r>
            <a:r>
              <a:rPr lang="en-US" altLang="ja-JP"/>
              <a:t>CE</a:t>
            </a:r>
            <a:r>
              <a:rPr lang="ja-JP" altLang="en-US"/>
              <a:t>（サーキュラーエコノミー）に関して、総理から発言。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BF2893FE-9898-D0C1-DEB5-EC2E667C38DE}"/>
              </a:ext>
            </a:extLst>
          </p:cNvPr>
          <p:cNvGraphicFramePr>
            <a:graphicFrameLocks noGrp="1"/>
          </p:cNvGraphicFramePr>
          <p:nvPr/>
        </p:nvGraphicFramePr>
        <p:xfrm>
          <a:off x="149880" y="2115152"/>
          <a:ext cx="3663822" cy="27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3822">
                  <a:extLst>
                    <a:ext uri="{9D8B030D-6E8A-4147-A177-3AD203B41FA5}">
                      <a16:colId xmlns:a16="http://schemas.microsoft.com/office/drawing/2014/main" val="992245177"/>
                    </a:ext>
                  </a:extLst>
                </a:gridCol>
              </a:tblGrid>
              <a:tr h="277645">
                <a:tc>
                  <a:txBody>
                    <a:bodyPr/>
                    <a:lstStyle/>
                    <a:p>
                      <a:pPr marL="0" marR="0" lvl="0" indent="0" algn="l" defTabSz="981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視察後のぶら下がり会見での総理発言</a:t>
                      </a:r>
                    </a:p>
                  </a:txBody>
                  <a:tcPr marL="101816" marR="0" marT="0" marB="1697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42336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7B030BD-8EC2-58E2-1D6D-DA8FB2EA9441}"/>
              </a:ext>
            </a:extLst>
          </p:cNvPr>
          <p:cNvSpPr/>
          <p:nvPr/>
        </p:nvSpPr>
        <p:spPr>
          <a:xfrm>
            <a:off x="138484" y="2521097"/>
            <a:ext cx="6620138" cy="16317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7877" rIns="0" bIns="0" rtlCol="0" anchor="t" anchorCtr="0"/>
          <a:lstStyle/>
          <a:p>
            <a:pPr marL="293248" indent="-293248" algn="just" defTabSz="861993">
              <a:spcAft>
                <a:spcPts val="283"/>
              </a:spcAft>
              <a:buFont typeface="+mj-lt"/>
              <a:buAutoNum type="arabicPeriod"/>
              <a:defRPr/>
            </a:pPr>
            <a:r>
              <a:rPr lang="ja-JP" altLang="en-US" sz="2052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関係者を官邸に招いた</a:t>
            </a:r>
            <a:r>
              <a:rPr lang="ja-JP" altLang="en-US" sz="2052" b="1" u="sng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「サーキュラーエコノミーに関する車座対話」の実施</a:t>
            </a:r>
            <a:endParaRPr lang="en-US" altLang="ja-JP" sz="2052" b="1" u="sng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93248" indent="-293248" algn="just" defTabSz="861993">
              <a:spcAft>
                <a:spcPts val="283"/>
              </a:spcAft>
              <a:buFont typeface="+mj-lt"/>
              <a:buAutoNum type="arabicPeriod"/>
              <a:defRPr/>
            </a:pPr>
            <a:r>
              <a:rPr lang="ja-JP" altLang="en-US" sz="2052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９月に経済産業省・環境省を中心に</a:t>
            </a:r>
            <a:r>
              <a:rPr lang="ja-JP" altLang="en-US" sz="2052" b="1" u="sng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「サーキュラーエコノミーに関する産官学のパートナーシップ」の立ち上げ</a:t>
            </a:r>
          </a:p>
          <a:p>
            <a:pPr algn="just" defTabSz="861993">
              <a:spcAft>
                <a:spcPts val="283"/>
              </a:spcAft>
              <a:buClr>
                <a:srgbClr val="00584E"/>
              </a:buClr>
              <a:defRPr/>
            </a:pPr>
            <a:endParaRPr lang="en-US" altLang="ja-JP" sz="1509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F4480ED-D56C-EC3A-36D1-551C420F231C}"/>
              </a:ext>
            </a:extLst>
          </p:cNvPr>
          <p:cNvSpPr/>
          <p:nvPr/>
        </p:nvSpPr>
        <p:spPr>
          <a:xfrm>
            <a:off x="363154" y="5502412"/>
            <a:ext cx="8417691" cy="1018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7877" rIns="0" bIns="0" rtlCol="0" anchor="t" anchorCtr="0"/>
          <a:lstStyle/>
          <a:p>
            <a:pPr marL="269373" indent="-269373" algn="just" defTabSz="861993">
              <a:spcAft>
                <a:spcPts val="283"/>
              </a:spcAft>
              <a:buClr>
                <a:srgbClr val="00584E"/>
              </a:buClr>
              <a:buFont typeface="Wingdings" panose="05000000000000000000" pitchFamily="2" charset="2"/>
              <a:buChar char="n"/>
              <a:defRPr/>
            </a:pPr>
            <a:endParaRPr lang="en-US" altLang="ja-JP" sz="1509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212A0FB-4889-93CB-39E2-96E0302D87D1}"/>
              </a:ext>
            </a:extLst>
          </p:cNvPr>
          <p:cNvSpPr/>
          <p:nvPr/>
        </p:nvSpPr>
        <p:spPr>
          <a:xfrm>
            <a:off x="111720" y="4290620"/>
            <a:ext cx="8893797" cy="2309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7877" rIns="0" bIns="0" rtlCol="0" anchor="t" anchorCtr="0"/>
          <a:lstStyle/>
          <a:p>
            <a:pPr algn="just" defTabSz="861993">
              <a:spcAft>
                <a:spcPts val="283"/>
              </a:spcAft>
              <a:buClr>
                <a:srgbClr val="00584E"/>
              </a:buClr>
              <a:defRPr/>
            </a:pPr>
            <a:r>
              <a:rPr lang="en-US" altLang="ja-JP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視察後のぶら下がり会見での総理発言全文</a:t>
            </a:r>
          </a:p>
          <a:p>
            <a:pPr marL="169684" indent="-169684" algn="just" defTabSz="861993">
              <a:spcAft>
                <a:spcPts val="283"/>
              </a:spcAft>
              <a:buClr>
                <a:srgbClr val="00584E"/>
              </a:buClr>
              <a:buFont typeface="Wingdings" panose="05000000000000000000" pitchFamily="2" charset="2"/>
              <a:buChar char="n"/>
              <a:defRPr/>
            </a:pPr>
            <a:r>
              <a:rPr lang="ja-JP" altLang="en-US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してもう一つ、「サーキュラーエコノミー」について申し上げますが、循環経済、いわゆる「サーキュラーエコノミー」について、新幹線に使われるアルミを、高品質な部材にリサイクルして、再び新幹線に活用するこの先進的な取組や、若手女性社員が活躍する現場を視察させていただきました。</a:t>
            </a:r>
          </a:p>
          <a:p>
            <a:pPr marL="169684" indent="-169684" algn="just" defTabSz="861993">
              <a:spcAft>
                <a:spcPts val="283"/>
              </a:spcAft>
              <a:buClr>
                <a:srgbClr val="00584E"/>
              </a:buClr>
              <a:buFont typeface="Wingdings" panose="05000000000000000000" pitchFamily="2" charset="2"/>
              <a:buChar char="n"/>
              <a:defRPr/>
            </a:pPr>
            <a:r>
              <a:rPr lang="ja-JP" altLang="en-US" sz="1368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高い技術を活かした「地域に密着した資源循環の取組」は、まさに我が国が強みを持つ分野であり、地方活性化の観点からも、サーキュラーエコノミーの視点は重要であると感じました。</a:t>
            </a:r>
          </a:p>
          <a:p>
            <a:pPr marL="169684" indent="-169684" algn="just" defTabSz="861993">
              <a:spcAft>
                <a:spcPts val="283"/>
              </a:spcAft>
              <a:buClr>
                <a:srgbClr val="00584E"/>
              </a:buClr>
              <a:buFont typeface="Wingdings" panose="05000000000000000000" pitchFamily="2" charset="2"/>
              <a:buChar char="n"/>
              <a:defRPr/>
            </a:pPr>
            <a:r>
              <a:rPr lang="ja-JP" altLang="en-US" sz="1368" b="1" u="sng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本日の現場視察を踏まえて、資源循環を地方活性化の起爆剤とすべく、関係者を官邸にお招きして、サーキュラーエコノミーに関する車座対話、これを今後実施したいと思っています。</a:t>
            </a:r>
          </a:p>
          <a:p>
            <a:pPr marL="169684" indent="-169684" algn="just" defTabSz="861993">
              <a:spcAft>
                <a:spcPts val="283"/>
              </a:spcAft>
              <a:buClr>
                <a:srgbClr val="00584E"/>
              </a:buClr>
              <a:buFont typeface="Wingdings" panose="05000000000000000000" pitchFamily="2" charset="2"/>
              <a:buChar char="n"/>
              <a:defRPr/>
            </a:pPr>
            <a:r>
              <a:rPr lang="ja-JP" altLang="en-US" sz="1368" b="1" u="sng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９月には、経産省・環境省を中心に「サーキュラーエコノミーに関する産官学のパートナーシップ」、これを立ち上げて、地方を中心とした取組をこれを加速させていきたい、このようにも感じています。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CCF1040-C295-2855-5ADA-D67F568F5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04" y="2006736"/>
            <a:ext cx="1822078" cy="12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F491300D-9FA7-E005-913B-91C29D621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04" y="3310691"/>
            <a:ext cx="1846606" cy="12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07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86E29E15881744816F2AD6166E0338" ma:contentTypeVersion="5" ma:contentTypeDescription="新しいドキュメントを作成します。" ma:contentTypeScope="" ma:versionID="fdc1552e6689074534fa382b5069cb1a">
  <xsd:schema xmlns:xsd="http://www.w3.org/2001/XMLSchema" xmlns:xs="http://www.w3.org/2001/XMLSchema" xmlns:p="http://schemas.microsoft.com/office/2006/metadata/properties" xmlns:ns2="effe251f-a46d-4234-a878-0c6dba79dda9" xmlns:ns3="f715f66c-c56c-45dc-a08c-0a159f3e0156" targetNamespace="http://schemas.microsoft.com/office/2006/metadata/properties" ma:root="true" ma:fieldsID="d3176d1fa49bd69af87508283e55d646" ns2:_="" ns3:_="">
    <xsd:import namespace="effe251f-a46d-4234-a878-0c6dba79dda9"/>
    <xsd:import namespace="f715f66c-c56c-45dc-a08c-0a159f3e01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e251f-a46d-4234-a878-0c6dba79d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5f66c-c56c-45dc-a08c-0a159f3e015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9AC046-9C5B-4249-A6A4-2FF27862AEBA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effe251f-a46d-4234-a878-0c6dba79dda9"/>
    <ds:schemaRef ds:uri="http://schemas.openxmlformats.org/package/2006/metadata/core-properties"/>
    <ds:schemaRef ds:uri="f715f66c-c56c-45dc-a08c-0a159f3e015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015E66-40D7-4CAC-BB08-31107A1CB0F0}">
  <ds:schemaRefs>
    <ds:schemaRef ds:uri="effe251f-a46d-4234-a878-0c6dba79dda9"/>
    <ds:schemaRef ds:uri="f715f66c-c56c-45dc-a08c-0a159f3e01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293</TotalTime>
  <Words>296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メイリオ</vt:lpstr>
      <vt:lpstr>メイリオ</vt:lpstr>
      <vt:lpstr>游ゴシック</vt:lpstr>
      <vt:lpstr>Arial</vt:lpstr>
      <vt:lpstr>Wingdings</vt:lpstr>
      <vt:lpstr>Office テーマ</vt:lpstr>
      <vt:lpstr>1_Office テーマ</vt:lpstr>
      <vt:lpstr>2_Office テーマ</vt:lpstr>
      <vt:lpstr>3_Office テーマ</vt:lpstr>
      <vt:lpstr>岸田総理の地方行脚（富山県）におけるCEに関する発言</vt:lpstr>
    </vt:vector>
  </TitlesOfParts>
  <Company>MOE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栗栖 雅宜（MASAYOSHI KURISU）</dc:creator>
  <cp:lastModifiedBy>栗栖 雅宜（MASAYOSHI KURISU）</cp:lastModifiedBy>
  <cp:revision>12</cp:revision>
  <cp:lastPrinted>2023-08-25T02:30:19Z</cp:lastPrinted>
  <dcterms:created xsi:type="dcterms:W3CDTF">2023-08-04T05:51:52Z</dcterms:created>
  <dcterms:modified xsi:type="dcterms:W3CDTF">2023-10-17T04:12:46Z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0x010100FAEF73EF3D311C4AB3184A7F9C43CBD5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