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4.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5.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6.xml" ContentType="application/vnd.openxmlformats-officedocument.theme+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ags/tag1.xml" ContentType="application/vnd.openxmlformats-officedocument.presentationml.tags+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 id="2147483759" r:id="rId5"/>
    <p:sldMasterId id="2147483790" r:id="rId6"/>
    <p:sldMasterId id="2147483765" r:id="rId7"/>
    <p:sldMasterId id="2147483774" r:id="rId8"/>
    <p:sldMasterId id="2147483819" r:id="rId9"/>
    <p:sldMasterId id="2147483845" r:id="rId10"/>
    <p:sldMasterId id="2147483861" r:id="rId11"/>
  </p:sldMasterIdLst>
  <p:notesMasterIdLst>
    <p:notesMasterId r:id="rId13"/>
  </p:notesMasterIdLst>
  <p:handoutMasterIdLst>
    <p:handoutMasterId r:id="rId14"/>
  </p:handoutMasterIdLst>
  <p:sldIdLst>
    <p:sldId id="300" r:id="rId12"/>
  </p:sldIdLst>
  <p:sldSz cx="10691813" cy="7559675"/>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FFE7"/>
    <a:srgbClr val="0066CC"/>
    <a:srgbClr val="D5FFFA"/>
    <a:srgbClr val="D9F1EB"/>
    <a:srgbClr val="FFE89F"/>
    <a:srgbClr val="CCC1DA"/>
    <a:srgbClr val="B3A2C7"/>
    <a:srgbClr val="F6EDD2"/>
    <a:srgbClr val="4F81BD"/>
    <a:srgbClr val="ED69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BE34D0-09E6-4649-8D8B-BA87EC1EB54A}" v="7" dt="2026-01-22T01:03:13.189"/>
  </p1510:revLst>
</p1510:revInfo>
</file>

<file path=ppt/tableStyles.xml><?xml version="1.0" encoding="utf-8"?>
<a:tblStyleLst xmlns:a="http://schemas.openxmlformats.org/drawingml/2006/main" def="{5C22544A-7EE6-4342-B048-85BDC9FD1C3A}">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162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Master" Target="slideMasters/slideMaster7.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handoutMaster" Target="handoutMasters/handout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舘 健太(YAMADATE Kenta)" userId="e04598e4-f955-4dde-8dcd-a7d060af4f96" providerId="ADAL" clId="{F4F219DC-739E-4EA9-83FB-7E949E10D33F}"/>
    <pc:docChg chg="undo redo custSel modSld">
      <pc:chgData name="山舘 健太(YAMADATE Kenta)" userId="e04598e4-f955-4dde-8dcd-a7d060af4f96" providerId="ADAL" clId="{F4F219DC-739E-4EA9-83FB-7E949E10D33F}" dt="2026-01-22T01:12:51.356" v="335" actId="20577"/>
      <pc:docMkLst>
        <pc:docMk/>
      </pc:docMkLst>
      <pc:sldChg chg="delSp modSp mod">
        <pc:chgData name="山舘 健太(YAMADATE Kenta)" userId="e04598e4-f955-4dde-8dcd-a7d060af4f96" providerId="ADAL" clId="{F4F219DC-739E-4EA9-83FB-7E949E10D33F}" dt="2026-01-22T01:12:51.356" v="335" actId="20577"/>
        <pc:sldMkLst>
          <pc:docMk/>
          <pc:sldMk cId="1079328068" sldId="300"/>
        </pc:sldMkLst>
        <pc:spChg chg="mod">
          <ac:chgData name="山舘 健太(YAMADATE Kenta)" userId="e04598e4-f955-4dde-8dcd-a7d060af4f96" providerId="ADAL" clId="{F4F219DC-739E-4EA9-83FB-7E949E10D33F}" dt="2026-01-22T01:01:59.906" v="296" actId="1036"/>
          <ac:spMkLst>
            <pc:docMk/>
            <pc:sldMk cId="1079328068" sldId="300"/>
            <ac:spMk id="2" creationId="{5F460ADE-74BD-AF1E-E862-175653EB4C0E}"/>
          </ac:spMkLst>
        </pc:spChg>
        <pc:spChg chg="mod">
          <ac:chgData name="山舘 健太(YAMADATE Kenta)" userId="e04598e4-f955-4dde-8dcd-a7d060af4f96" providerId="ADAL" clId="{F4F219DC-739E-4EA9-83FB-7E949E10D33F}" dt="2026-01-22T01:01:59.906" v="296" actId="1036"/>
          <ac:spMkLst>
            <pc:docMk/>
            <pc:sldMk cId="1079328068" sldId="300"/>
            <ac:spMk id="3" creationId="{427E202B-F79A-3B6D-8E58-E497AB3B87D6}"/>
          </ac:spMkLst>
        </pc:spChg>
        <pc:spChg chg="mod">
          <ac:chgData name="山舘 健太(YAMADATE Kenta)" userId="e04598e4-f955-4dde-8dcd-a7d060af4f96" providerId="ADAL" clId="{F4F219DC-739E-4EA9-83FB-7E949E10D33F}" dt="2026-01-22T01:12:51.356" v="335" actId="20577"/>
          <ac:spMkLst>
            <pc:docMk/>
            <pc:sldMk cId="1079328068" sldId="300"/>
            <ac:spMk id="4" creationId="{082A7D6F-FDC3-3551-0500-F52A11ABABCE}"/>
          </ac:spMkLst>
        </pc:spChg>
        <pc:spChg chg="mod">
          <ac:chgData name="山舘 健太(YAMADATE Kenta)" userId="e04598e4-f955-4dde-8dcd-a7d060af4f96" providerId="ADAL" clId="{F4F219DC-739E-4EA9-83FB-7E949E10D33F}" dt="2026-01-22T01:01:59.906" v="296" actId="1036"/>
          <ac:spMkLst>
            <pc:docMk/>
            <pc:sldMk cId="1079328068" sldId="300"/>
            <ac:spMk id="5" creationId="{C4637A33-4025-57D9-5AFA-478E1D31B774}"/>
          </ac:spMkLst>
        </pc:spChg>
        <pc:spChg chg="mod">
          <ac:chgData name="山舘 健太(YAMADATE Kenta)" userId="e04598e4-f955-4dde-8dcd-a7d060af4f96" providerId="ADAL" clId="{F4F219DC-739E-4EA9-83FB-7E949E10D33F}" dt="2026-01-22T01:01:59.906" v="296" actId="1036"/>
          <ac:spMkLst>
            <pc:docMk/>
            <pc:sldMk cId="1079328068" sldId="300"/>
            <ac:spMk id="6" creationId="{4A88B507-3D35-A09B-2CE3-B4122F9A97EA}"/>
          </ac:spMkLst>
        </pc:spChg>
        <pc:spChg chg="mod">
          <ac:chgData name="山舘 健太(YAMADATE Kenta)" userId="e04598e4-f955-4dde-8dcd-a7d060af4f96" providerId="ADAL" clId="{F4F219DC-739E-4EA9-83FB-7E949E10D33F}" dt="2026-01-22T01:01:59.906" v="296" actId="1036"/>
          <ac:spMkLst>
            <pc:docMk/>
            <pc:sldMk cId="1079328068" sldId="300"/>
            <ac:spMk id="8" creationId="{848CD919-E4D4-D6D6-88A6-51F830693853}"/>
          </ac:spMkLst>
        </pc:spChg>
        <pc:spChg chg="mod">
          <ac:chgData name="山舘 健太(YAMADATE Kenta)" userId="e04598e4-f955-4dde-8dcd-a7d060af4f96" providerId="ADAL" clId="{F4F219DC-739E-4EA9-83FB-7E949E10D33F}" dt="2026-01-22T01:01:59.906" v="296" actId="1036"/>
          <ac:spMkLst>
            <pc:docMk/>
            <pc:sldMk cId="1079328068" sldId="300"/>
            <ac:spMk id="23" creationId="{6E13BBF8-904F-6833-32E6-DF913B2CD6E6}"/>
          </ac:spMkLst>
        </pc:spChg>
        <pc:spChg chg="mod">
          <ac:chgData name="山舘 健太(YAMADATE Kenta)" userId="e04598e4-f955-4dde-8dcd-a7d060af4f96" providerId="ADAL" clId="{F4F219DC-739E-4EA9-83FB-7E949E10D33F}" dt="2026-01-22T01:01:59.906" v="296" actId="1036"/>
          <ac:spMkLst>
            <pc:docMk/>
            <pc:sldMk cId="1079328068" sldId="300"/>
            <ac:spMk id="26" creationId="{D1BB5074-F207-F60E-47F4-27AF8D6651E4}"/>
          </ac:spMkLst>
        </pc:spChg>
        <pc:spChg chg="mod">
          <ac:chgData name="山舘 健太(YAMADATE Kenta)" userId="e04598e4-f955-4dde-8dcd-a7d060af4f96" providerId="ADAL" clId="{F4F219DC-739E-4EA9-83FB-7E949E10D33F}" dt="2026-01-22T01:01:59.906" v="296" actId="1036"/>
          <ac:spMkLst>
            <pc:docMk/>
            <pc:sldMk cId="1079328068" sldId="300"/>
            <ac:spMk id="27" creationId="{36232286-3BDE-151F-DB18-1A4E9837B305}"/>
          </ac:spMkLst>
        </pc:spChg>
        <pc:spChg chg="mod">
          <ac:chgData name="山舘 健太(YAMADATE Kenta)" userId="e04598e4-f955-4dde-8dcd-a7d060af4f96" providerId="ADAL" clId="{F4F219DC-739E-4EA9-83FB-7E949E10D33F}" dt="2026-01-22T01:01:59.906" v="296" actId="1036"/>
          <ac:spMkLst>
            <pc:docMk/>
            <pc:sldMk cId="1079328068" sldId="300"/>
            <ac:spMk id="28" creationId="{59F7277E-F434-93D2-6C74-113BFA299298}"/>
          </ac:spMkLst>
        </pc:spChg>
        <pc:spChg chg="del">
          <ac:chgData name="山舘 健太(YAMADATE Kenta)" userId="e04598e4-f955-4dde-8dcd-a7d060af4f96" providerId="ADAL" clId="{F4F219DC-739E-4EA9-83FB-7E949E10D33F}" dt="2026-01-21T06:38:28.945" v="0" actId="478"/>
          <ac:spMkLst>
            <pc:docMk/>
            <pc:sldMk cId="1079328068" sldId="300"/>
            <ac:spMk id="31" creationId="{BDD6BB7B-3534-3D75-5F26-A995424A455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55CFF27-EEC7-8B97-BFFA-07FED2362F1C}"/>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C873009-B6D2-2B24-FB62-711DA16F977D}"/>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1C54CC01-57AF-477E-B475-D9F873F682B1}" type="datetimeFigureOut">
              <a:rPr kumimoji="1" lang="ja-JP" altLang="en-US" smtClean="0"/>
              <a:t>2026/1/22</a:t>
            </a:fld>
            <a:endParaRPr kumimoji="1" lang="ja-JP" altLang="en-US"/>
          </a:p>
        </p:txBody>
      </p:sp>
      <p:sp>
        <p:nvSpPr>
          <p:cNvPr id="4" name="フッター プレースホルダー 3">
            <a:extLst>
              <a:ext uri="{FF2B5EF4-FFF2-40B4-BE49-F238E27FC236}">
                <a16:creationId xmlns:a16="http://schemas.microsoft.com/office/drawing/2014/main" id="{F206ED46-F8B1-F753-0CE3-A6D3F4A063DA}"/>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9D18256B-4E7C-02FE-3F5C-9B0DDB3543F7}"/>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9A477660-153C-4259-AD7E-131F54B5DB20}" type="slidenum">
              <a:rPr kumimoji="1" lang="ja-JP" altLang="en-US" smtClean="0"/>
              <a:t>‹#›</a:t>
            </a:fld>
            <a:endParaRPr kumimoji="1" lang="ja-JP" altLang="en-US"/>
          </a:p>
        </p:txBody>
      </p:sp>
    </p:spTree>
    <p:extLst>
      <p:ext uri="{BB962C8B-B14F-4D97-AF65-F5344CB8AC3E}">
        <p14:creationId xmlns:p14="http://schemas.microsoft.com/office/powerpoint/2010/main" val="3249626558"/>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3130" userDrawn="1">
          <p15:clr>
            <a:srgbClr val="F26B43"/>
          </p15:clr>
        </p15:guide>
        <p15:guide id="2" pos="214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F2C8CDB0-F014-45C6-8451-F7A1B645B5FF}" type="datetimeFigureOut">
              <a:rPr kumimoji="1" lang="ja-JP" altLang="en-US" smtClean="0"/>
              <a:t>2026/1/22</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3EC81C27-0DE8-423E-880B-BBC11E5934D1}" type="slidenum">
              <a:rPr kumimoji="1" lang="ja-JP" altLang="en-US" smtClean="0"/>
              <a:t>‹#›</a:t>
            </a:fld>
            <a:endParaRPr kumimoji="1" lang="ja-JP" altLang="en-US"/>
          </a:p>
        </p:txBody>
      </p:sp>
    </p:spTree>
    <p:extLst>
      <p:ext uri="{BB962C8B-B14F-4D97-AF65-F5344CB8AC3E}">
        <p14:creationId xmlns:p14="http://schemas.microsoft.com/office/powerpoint/2010/main" val="17936539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0DA4D-F8EC-C03D-F2B2-66E747642EA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9391CE8-5AB5-4F54-D84C-F68BD5FA647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384C1C5-4870-27C7-9E66-117B4BB513AB}"/>
              </a:ext>
            </a:extLst>
          </p:cNvPr>
          <p:cNvSpPr>
            <a:spLocks noGrp="1"/>
          </p:cNvSpPr>
          <p:nvPr>
            <p:ph type="body"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E47E448C-F345-D1BD-6F99-3B20FAB4F15A}"/>
              </a:ext>
            </a:extLst>
          </p:cNvPr>
          <p:cNvSpPr>
            <a:spLocks noGrp="1"/>
          </p:cNvSpPr>
          <p:nvPr>
            <p:ph type="sldNum" sz="quarter" idx="5"/>
          </p:nvPr>
        </p:nvSpPr>
        <p:spPr/>
        <p:txBody>
          <a:bodyPr/>
          <a:lstStyle/>
          <a:p>
            <a:fld id="{3EC81C27-0DE8-423E-880B-BBC11E5934D1}" type="slidenum">
              <a:rPr kumimoji="1" lang="ja-JP" altLang="en-US" smtClean="0"/>
              <a:t>0</a:t>
            </a:fld>
            <a:endParaRPr kumimoji="1" lang="ja-JP" altLang="en-US"/>
          </a:p>
        </p:txBody>
      </p:sp>
    </p:spTree>
    <p:extLst>
      <p:ext uri="{BB962C8B-B14F-4D97-AF65-F5344CB8AC3E}">
        <p14:creationId xmlns:p14="http://schemas.microsoft.com/office/powerpoint/2010/main" val="824085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4.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4.xml"/><Relationship Id="rId6" Type="http://schemas.openxmlformats.org/officeDocument/2006/relationships/image" Target="../media/image15.jpeg"/><Relationship Id="rId5" Type="http://schemas.openxmlformats.org/officeDocument/2006/relationships/image" Target="../media/image14.svg"/><Relationship Id="rId4" Type="http://schemas.openxmlformats.org/officeDocument/2006/relationships/image" Target="../media/image13.png"/></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16.jpeg"/><Relationship Id="rId1" Type="http://schemas.openxmlformats.org/officeDocument/2006/relationships/slideMaster" Target="../slideMasters/slideMaster5.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1.png"/><Relationship Id="rId1" Type="http://schemas.openxmlformats.org/officeDocument/2006/relationships/slideMaster" Target="../slideMasters/slideMaster5.xml"/><Relationship Id="rId6" Type="http://schemas.openxmlformats.org/officeDocument/2006/relationships/image" Target="../media/image15.jpeg"/><Relationship Id="rId5" Type="http://schemas.openxmlformats.org/officeDocument/2006/relationships/image" Target="../media/image18.svg"/><Relationship Id="rId4" Type="http://schemas.openxmlformats.org/officeDocument/2006/relationships/image" Target="../media/image13.png"/></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jpeg"/><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8.jpeg"/><Relationship Id="rId1" Type="http://schemas.openxmlformats.org/officeDocument/2006/relationships/slideMaster" Target="../slideMasters/slideMaster6.xml"/><Relationship Id="rId5" Type="http://schemas.openxmlformats.org/officeDocument/2006/relationships/image" Target="../media/image24.png"/><Relationship Id="rId4" Type="http://schemas.openxmlformats.org/officeDocument/2006/relationships/image" Target="../media/image23.png"/></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jpeg"/><Relationship Id="rId1" Type="http://schemas.openxmlformats.org/officeDocument/2006/relationships/slideMaster" Target="../slideMasters/slideMaster6.xml"/><Relationship Id="rId4" Type="http://schemas.openxmlformats.org/officeDocument/2006/relationships/image" Target="../media/image26.sv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8.jpeg"/><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8.jpeg"/><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31.png"/><Relationship Id="rId1" Type="http://schemas.openxmlformats.org/officeDocument/2006/relationships/slideMaster" Target="../slideMasters/slideMaster6.xml"/><Relationship Id="rId4" Type="http://schemas.openxmlformats.org/officeDocument/2006/relationships/image" Target="../media/image32.png"/></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31.png"/><Relationship Id="rId1" Type="http://schemas.openxmlformats.org/officeDocument/2006/relationships/slideMaster" Target="../slideMasters/slideMaster6.xml"/><Relationship Id="rId4" Type="http://schemas.openxmlformats.org/officeDocument/2006/relationships/image" Target="../media/image32.png"/></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31.png"/><Relationship Id="rId1" Type="http://schemas.openxmlformats.org/officeDocument/2006/relationships/slideMaster" Target="../slideMasters/slideMaster6.xml"/><Relationship Id="rId4" Type="http://schemas.openxmlformats.org/officeDocument/2006/relationships/image" Target="../media/image22.wmf"/></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31.png"/><Relationship Id="rId1" Type="http://schemas.openxmlformats.org/officeDocument/2006/relationships/slideMaster" Target="../slideMasters/slideMaster6.xml"/><Relationship Id="rId4" Type="http://schemas.openxmlformats.org/officeDocument/2006/relationships/image" Target="../media/image22.wmf"/></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31.png"/><Relationship Id="rId1" Type="http://schemas.openxmlformats.org/officeDocument/2006/relationships/slideMaster" Target="../slideMasters/slideMaster6.xml"/><Relationship Id="rId4" Type="http://schemas.openxmlformats.org/officeDocument/2006/relationships/image" Target="../media/image23.png"/></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31.png"/><Relationship Id="rId1" Type="http://schemas.openxmlformats.org/officeDocument/2006/relationships/slideMaster" Target="../slideMasters/slideMaster6.xml"/><Relationship Id="rId4" Type="http://schemas.openxmlformats.org/officeDocument/2006/relationships/image" Target="../media/image23.png"/></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Master" Target="../slideMasters/slideMaster6.xml"/><Relationship Id="rId4" Type="http://schemas.openxmlformats.org/officeDocument/2006/relationships/image" Target="../media/image35.jpeg"/></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8.jpe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8.jpeg"/><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Master" Target="../slideMasters/slideMaster7.xml"/><Relationship Id="rId6" Type="http://schemas.openxmlformats.org/officeDocument/2006/relationships/image" Target="../media/image36.jpeg"/><Relationship Id="rId5" Type="http://schemas.openxmlformats.org/officeDocument/2006/relationships/image" Target="../media/image7.png"/><Relationship Id="rId4" Type="http://schemas.openxmlformats.org/officeDocument/2006/relationships/image" Target="../media/image5.png"/></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7.xml"/><Relationship Id="rId1" Type="http://schemas.openxmlformats.org/officeDocument/2006/relationships/tags" Target="../tags/tag1.xml"/><Relationship Id="rId5" Type="http://schemas.openxmlformats.org/officeDocument/2006/relationships/image" Target="../media/image41.jpeg"/><Relationship Id="rId4" Type="http://schemas.openxmlformats.org/officeDocument/2006/relationships/image" Target="../media/image40.emf"/></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43.jpeg"/><Relationship Id="rId7" Type="http://schemas.openxmlformats.org/officeDocument/2006/relationships/image" Target="../media/image47.png"/><Relationship Id="rId2" Type="http://schemas.openxmlformats.org/officeDocument/2006/relationships/image" Target="../media/image42.jpeg"/><Relationship Id="rId1" Type="http://schemas.openxmlformats.org/officeDocument/2006/relationships/slideMaster" Target="../slideMasters/slideMaster8.xml"/><Relationship Id="rId6" Type="http://schemas.openxmlformats.org/officeDocument/2006/relationships/image" Target="../media/image46.png"/><Relationship Id="rId5" Type="http://schemas.openxmlformats.org/officeDocument/2006/relationships/image" Target="../media/image45.png"/><Relationship Id="rId4" Type="http://schemas.openxmlformats.org/officeDocument/2006/relationships/image" Target="../media/image44.png"/></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48.jpeg"/><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48.jpeg"/><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49.jpeg"/><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1.png"/><Relationship Id="rId1" Type="http://schemas.openxmlformats.org/officeDocument/2006/relationships/slideMaster" Target="../slideMasters/slideMaster8.xml"/><Relationship Id="rId6" Type="http://schemas.openxmlformats.org/officeDocument/2006/relationships/image" Target="../media/image50.jpeg"/><Relationship Id="rId5" Type="http://schemas.openxmlformats.org/officeDocument/2006/relationships/image" Target="../media/image18.svg"/><Relationship Id="rId4" Type="http://schemas.openxmlformats.org/officeDocument/2006/relationships/image" Target="../media/image13.png"/></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0" y="2915837"/>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7"/>
            <a:ext cx="8640000" cy="172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中扉タイトル</a:t>
            </a:r>
          </a:p>
        </p:txBody>
      </p:sp>
    </p:spTree>
    <p:extLst>
      <p:ext uri="{BB962C8B-B14F-4D97-AF65-F5344CB8AC3E}">
        <p14:creationId xmlns:p14="http://schemas.microsoft.com/office/powerpoint/2010/main" val="3476058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B846A5-84EC-0C19-8EA7-8D45A7EDB8DF}"/>
              </a:ext>
            </a:extLst>
          </p:cNvPr>
          <p:cNvSpPr>
            <a:spLocks noGrp="1"/>
          </p:cNvSpPr>
          <p:nvPr>
            <p:ph type="title"/>
          </p:nvPr>
        </p:nvSpPr>
        <p:spPr>
          <a:xfrm>
            <a:off x="736600" y="403225"/>
            <a:ext cx="9221788" cy="1460500"/>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43F9E03-D663-42EA-C81B-B2FFE44345B6}"/>
              </a:ext>
            </a:extLst>
          </p:cNvPr>
          <p:cNvSpPr>
            <a:spLocks noGrp="1"/>
          </p:cNvSpPr>
          <p:nvPr>
            <p:ph type="body" idx="1"/>
          </p:nvPr>
        </p:nvSpPr>
        <p:spPr>
          <a:xfrm>
            <a:off x="736600" y="1852613"/>
            <a:ext cx="4522788"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312CE76-DF1D-8B30-5DDB-927B81F57761}"/>
              </a:ext>
            </a:extLst>
          </p:cNvPr>
          <p:cNvSpPr>
            <a:spLocks noGrp="1"/>
          </p:cNvSpPr>
          <p:nvPr>
            <p:ph sz="half" idx="2"/>
          </p:nvPr>
        </p:nvSpPr>
        <p:spPr>
          <a:xfrm>
            <a:off x="736600" y="2760663"/>
            <a:ext cx="4522788" cy="406241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3CCE04-AAA8-96B4-A2D9-76E500BC6938}"/>
              </a:ext>
            </a:extLst>
          </p:cNvPr>
          <p:cNvSpPr>
            <a:spLocks noGrp="1"/>
          </p:cNvSpPr>
          <p:nvPr>
            <p:ph type="body" sz="quarter" idx="3"/>
          </p:nvPr>
        </p:nvSpPr>
        <p:spPr>
          <a:xfrm>
            <a:off x="5413375" y="1852613"/>
            <a:ext cx="4545013"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C6E5BD2-7DAD-DC8A-3CED-EF4A7EDC49C7}"/>
              </a:ext>
            </a:extLst>
          </p:cNvPr>
          <p:cNvSpPr>
            <a:spLocks noGrp="1"/>
          </p:cNvSpPr>
          <p:nvPr>
            <p:ph sz="quarter" idx="4"/>
          </p:nvPr>
        </p:nvSpPr>
        <p:spPr>
          <a:xfrm>
            <a:off x="5413375" y="2760663"/>
            <a:ext cx="4545013" cy="406241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20E7B6E-78BF-8327-DB1F-3793E18DEEEF}"/>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8" name="フッター プレースホルダー 7">
            <a:extLst>
              <a:ext uri="{FF2B5EF4-FFF2-40B4-BE49-F238E27FC236}">
                <a16:creationId xmlns:a16="http://schemas.microsoft.com/office/drawing/2014/main" id="{68B0DA4A-A62D-38D3-7758-C9C0658FE6A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852601F-7005-198B-C6D8-FE48368F39D5}"/>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451224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3E21A2-EEB8-2EAA-A1BE-709EE1EDE34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4210907-7B32-FB30-BEB8-327DE7DA6621}"/>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4" name="フッター プレースホルダー 3">
            <a:extLst>
              <a:ext uri="{FF2B5EF4-FFF2-40B4-BE49-F238E27FC236}">
                <a16:creationId xmlns:a16="http://schemas.microsoft.com/office/drawing/2014/main" id="{7C5F00C7-2526-1249-A51B-932FF5CA713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438A119-2308-12DB-73DB-C09AB2286EC2}"/>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198376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667615D-2D12-5712-FE06-F8DC0CCA15F0}"/>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3" name="フッター プレースホルダー 2">
            <a:extLst>
              <a:ext uri="{FF2B5EF4-FFF2-40B4-BE49-F238E27FC236}">
                <a16:creationId xmlns:a16="http://schemas.microsoft.com/office/drawing/2014/main" id="{4C54B3F6-A489-94AE-9381-19DBD638D15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8FAF38D-3DFB-E870-0008-CAC916E0A78E}"/>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18511396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C92D95-A3BA-5C44-5C72-47340897AC23}"/>
              </a:ext>
            </a:extLst>
          </p:cNvPr>
          <p:cNvSpPr>
            <a:spLocks noGrp="1"/>
          </p:cNvSpPr>
          <p:nvPr>
            <p:ph type="title"/>
          </p:nvPr>
        </p:nvSpPr>
        <p:spPr>
          <a:xfrm>
            <a:off x="736600" y="503238"/>
            <a:ext cx="3448050" cy="17653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1B13343-3736-C9CA-8759-6D3D5926B276}"/>
              </a:ext>
            </a:extLst>
          </p:cNvPr>
          <p:cNvSpPr>
            <a:spLocks noGrp="1"/>
          </p:cNvSpPr>
          <p:nvPr>
            <p:ph idx="1"/>
          </p:nvPr>
        </p:nvSpPr>
        <p:spPr>
          <a:xfrm>
            <a:off x="4545013" y="1089025"/>
            <a:ext cx="541337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C58DAAE-325C-8446-8790-CB0D650E380C}"/>
              </a:ext>
            </a:extLst>
          </p:cNvPr>
          <p:cNvSpPr>
            <a:spLocks noGrp="1"/>
          </p:cNvSpPr>
          <p:nvPr>
            <p:ph type="body" sz="half" idx="2"/>
          </p:nvPr>
        </p:nvSpPr>
        <p:spPr>
          <a:xfrm>
            <a:off x="736600" y="2268538"/>
            <a:ext cx="344805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647B9AB-8478-5C3C-3AED-AA52340402F2}"/>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6" name="フッター プレースホルダー 5">
            <a:extLst>
              <a:ext uri="{FF2B5EF4-FFF2-40B4-BE49-F238E27FC236}">
                <a16:creationId xmlns:a16="http://schemas.microsoft.com/office/drawing/2014/main" id="{C7245583-049F-74C8-6584-CCE2B27545D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C52B894-777C-2B88-D6A7-BED6DDA7FC65}"/>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2005018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B5322F-E7CB-547C-1E41-768624D63812}"/>
              </a:ext>
            </a:extLst>
          </p:cNvPr>
          <p:cNvSpPr>
            <a:spLocks noGrp="1"/>
          </p:cNvSpPr>
          <p:nvPr>
            <p:ph type="title"/>
          </p:nvPr>
        </p:nvSpPr>
        <p:spPr>
          <a:xfrm>
            <a:off x="736600" y="503238"/>
            <a:ext cx="3448050" cy="17653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B4254AB-A0EE-97C2-B745-FD945E1D609B}"/>
              </a:ext>
            </a:extLst>
          </p:cNvPr>
          <p:cNvSpPr>
            <a:spLocks noGrp="1"/>
          </p:cNvSpPr>
          <p:nvPr>
            <p:ph type="pic" idx="1"/>
          </p:nvPr>
        </p:nvSpPr>
        <p:spPr>
          <a:xfrm>
            <a:off x="4545013" y="1089025"/>
            <a:ext cx="541337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CFF015C-8724-C221-A31E-F4FEC21F8B10}"/>
              </a:ext>
            </a:extLst>
          </p:cNvPr>
          <p:cNvSpPr>
            <a:spLocks noGrp="1"/>
          </p:cNvSpPr>
          <p:nvPr>
            <p:ph type="body" sz="half" idx="2"/>
          </p:nvPr>
        </p:nvSpPr>
        <p:spPr>
          <a:xfrm>
            <a:off x="736600" y="2268538"/>
            <a:ext cx="344805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ECDC22B-859C-CDC5-F4F6-BD789A632B83}"/>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6" name="フッター プレースホルダー 5">
            <a:extLst>
              <a:ext uri="{FF2B5EF4-FFF2-40B4-BE49-F238E27FC236}">
                <a16:creationId xmlns:a16="http://schemas.microsoft.com/office/drawing/2014/main" id="{0E42A091-B9DA-B367-7EE0-66EF580A2E7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DAE4547-4E9B-B62A-6AA5-5CD1BE6A666B}"/>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30735491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D0AD63-C854-546B-9DF8-0E5B6416FED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B1EAA91-582D-9313-BA56-5B84C1A6295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D21E1EA-6E5B-871C-4040-677A09CC0B08}"/>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5" name="フッター プレースホルダー 4">
            <a:extLst>
              <a:ext uri="{FF2B5EF4-FFF2-40B4-BE49-F238E27FC236}">
                <a16:creationId xmlns:a16="http://schemas.microsoft.com/office/drawing/2014/main" id="{ADFBC297-083D-F9F7-6B5F-863B87A484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C5F9D8-28E7-790C-9E0A-721C18F21641}"/>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1821333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C40CC26-3B98-D56D-BC5F-3E0E38F87A1C}"/>
              </a:ext>
            </a:extLst>
          </p:cNvPr>
          <p:cNvSpPr>
            <a:spLocks noGrp="1"/>
          </p:cNvSpPr>
          <p:nvPr>
            <p:ph type="title" orient="vert"/>
          </p:nvPr>
        </p:nvSpPr>
        <p:spPr>
          <a:xfrm>
            <a:off x="7651750" y="403225"/>
            <a:ext cx="2305050" cy="6405563"/>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06CC8D3-7C0D-DE52-7DD7-DDAAF963AE56}"/>
              </a:ext>
            </a:extLst>
          </p:cNvPr>
          <p:cNvSpPr>
            <a:spLocks noGrp="1"/>
          </p:cNvSpPr>
          <p:nvPr>
            <p:ph type="body" orient="vert" idx="1"/>
          </p:nvPr>
        </p:nvSpPr>
        <p:spPr>
          <a:xfrm>
            <a:off x="735013" y="403225"/>
            <a:ext cx="6764337" cy="640556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393BA1B-3717-0553-90DB-411944390C9C}"/>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5" name="フッター プレースホルダー 4">
            <a:extLst>
              <a:ext uri="{FF2B5EF4-FFF2-40B4-BE49-F238E27FC236}">
                <a16:creationId xmlns:a16="http://schemas.microsoft.com/office/drawing/2014/main" id="{C2DC2437-3E8E-4F41-AC45-F42304F720B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EAC037B-BF35-1739-DEE8-7E1BFD86B1DD}"/>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33801294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45744"/>
            <a:ext cx="5875085" cy="641986"/>
            <a:chOff x="2456520" y="6432722"/>
            <a:chExt cx="5875085" cy="641986"/>
          </a:xfrm>
        </p:grpSpPr>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2"/>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3"/>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4"/>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5"/>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0" y="2991837"/>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pic>
        <p:nvPicPr>
          <p:cNvPr id="2" name="図 1" descr="アイコン&#10;&#10;自動的に生成された説明">
            <a:extLst>
              <a:ext uri="{FF2B5EF4-FFF2-40B4-BE49-F238E27FC236}">
                <a16:creationId xmlns:a16="http://schemas.microsoft.com/office/drawing/2014/main" id="{A6C13907-0D56-D4B9-D756-EAAC9CD91D6C}"/>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857208" y="6433480"/>
            <a:ext cx="1052513"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26708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0" y="2915837"/>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7"/>
            <a:ext cx="8640000" cy="172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7208315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9" y="216797"/>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1078065" y="1786421"/>
            <a:ext cx="0" cy="5040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078065" y="1786421"/>
            <a:ext cx="8640000" cy="5040000"/>
          </a:xfrm>
          <a:prstGeom prst="rect">
            <a:avLst/>
          </a:prstGeom>
        </p:spPr>
        <p:txBody>
          <a:bodyPr lIns="360000" tIns="0" rIns="0" bIns="0"/>
          <a:lstStyle>
            <a:lvl1pPr marL="742950" indent="-742950" algn="l">
              <a:lnSpc>
                <a:spcPct val="100000"/>
              </a:lnSpc>
              <a:spcBef>
                <a:spcPts val="1000"/>
              </a:spcBef>
              <a:spcAft>
                <a:spcPts val="0"/>
              </a:spcAft>
              <a:buClr>
                <a:schemeClr val="bg2"/>
              </a:buClr>
              <a:buFont typeface="+mj-lt"/>
              <a:buAutoNum type="arabicPeriod"/>
              <a:defRPr sz="4000"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1063408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9016658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6834421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6540104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1972430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42887859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78050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0" y="2991837"/>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8050930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0" y="2915837"/>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7"/>
            <a:ext cx="8640000" cy="172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中扉タイトル</a:t>
            </a:r>
          </a:p>
        </p:txBody>
      </p:sp>
    </p:spTree>
    <p:extLst>
      <p:ext uri="{BB962C8B-B14F-4D97-AF65-F5344CB8AC3E}">
        <p14:creationId xmlns:p14="http://schemas.microsoft.com/office/powerpoint/2010/main" val="29209688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9" y="216797"/>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440015" y="1786421"/>
            <a:ext cx="8640000" cy="5040000"/>
          </a:xfrm>
          <a:prstGeom prst="rect">
            <a:avLst/>
          </a:prstGeom>
        </p:spPr>
        <p:txBody>
          <a:bodyPr lIns="360000" tIns="0" rIns="0" bIns="0"/>
          <a:lstStyle>
            <a:lvl1pPr marL="742950" indent="-742950" algn="l">
              <a:lnSpc>
                <a:spcPct val="100000"/>
              </a:lnSpc>
              <a:spcBef>
                <a:spcPts val="1000"/>
              </a:spcBef>
              <a:spcAft>
                <a:spcPts val="0"/>
              </a:spcAft>
              <a:buClr>
                <a:schemeClr val="bg2"/>
              </a:buClr>
              <a:buFont typeface="+mj-lt"/>
              <a:buAutoNum type="arabicPeriod"/>
              <a:defRPr sz="4000"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フリーフォーム: 図形 2">
            <a:extLst>
              <a:ext uri="{FF2B5EF4-FFF2-40B4-BE49-F238E27FC236}">
                <a16:creationId xmlns:a16="http://schemas.microsoft.com/office/drawing/2014/main" id="{1EDCE770-9DF4-8907-D088-4C318C874E8C}"/>
              </a:ext>
            </a:extLst>
          </p:cNvPr>
          <p:cNvSpPr/>
          <p:nvPr userDrawn="1"/>
        </p:nvSpPr>
        <p:spPr>
          <a:xfrm>
            <a:off x="305349" y="1253021"/>
            <a:ext cx="0" cy="579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69386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4993269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621033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7"/>
            <a:ext cx="9896475" cy="324000"/>
          </a:xfrm>
          <a:prstGeom prst="rect">
            <a:avLst/>
          </a:prstGeom>
          <a:solidFill>
            <a:schemeClr val="bg2"/>
          </a:solidFill>
        </p:spPr>
        <p:txBody>
          <a:bodyPr lIns="72000" tIns="0" rIns="72000" bIns="0" anchor="ctr" anchorCtr="0"/>
          <a:lstStyle>
            <a:lvl1pPr algn="l">
              <a:defRPr sz="166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10139630"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16"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77"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6" y="585757"/>
            <a:ext cx="10367964" cy="1046955"/>
          </a:xfrm>
          <a:prstGeom prst="rect">
            <a:avLst/>
          </a:prstGeom>
          <a:ln w="19050">
            <a:solidFill>
              <a:schemeClr val="tx2"/>
            </a:solidFill>
          </a:ln>
        </p:spPr>
        <p:txBody>
          <a:bodyPr lIns="144000" tIns="144000" rIns="144000" bIns="108000">
            <a:spAutoFit/>
          </a:bodyPr>
          <a:lstStyle>
            <a:lvl1pPr marL="176129" indent="-176129" algn="l">
              <a:lnSpc>
                <a:spcPct val="100000"/>
              </a:lnSpc>
              <a:spcBef>
                <a:spcPts val="553"/>
              </a:spcBef>
              <a:buFont typeface="Wingdings" panose="05000000000000000000" pitchFamily="2" charset="2"/>
              <a:buChar char="n"/>
              <a:defRPr sz="1292"/>
            </a:lvl1pPr>
            <a:lvl2pPr marL="278432" indent="-93788" algn="l">
              <a:lnSpc>
                <a:spcPct val="100000"/>
              </a:lnSpc>
              <a:spcBef>
                <a:spcPts val="369"/>
              </a:spcBef>
              <a:buFont typeface="Arial" panose="020B0604020202020204" pitchFamily="34" charset="0"/>
              <a:buChar char="•"/>
              <a:defRPr sz="1108"/>
            </a:lvl2pPr>
            <a:lvl3pPr marL="454284" indent="-167059" algn="l">
              <a:lnSpc>
                <a:spcPct val="100000"/>
              </a:lnSpc>
              <a:spcBef>
                <a:spcPts val="184"/>
              </a:spcBef>
              <a:buFont typeface="Wingdings" panose="05000000000000000000" pitchFamily="2" charset="2"/>
              <a:buChar char="ü"/>
              <a:defRPr sz="1015"/>
            </a:lvl3pPr>
            <a:lvl4pPr marL="612550" indent="-152405" algn="l">
              <a:lnSpc>
                <a:spcPct val="100000"/>
              </a:lnSpc>
              <a:spcBef>
                <a:spcPts val="184"/>
              </a:spcBef>
              <a:buFont typeface="Meiryo UI" panose="020B0604030504040204" pitchFamily="50" charset="-128"/>
              <a:buChar char="※"/>
              <a:tabLst>
                <a:tab pos="451352" algn="l"/>
              </a:tabLst>
              <a:defRPr sz="923"/>
            </a:lvl4pPr>
            <a:lvl5pPr algn="l">
              <a:defRPr sz="1846"/>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0823398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0687125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41369475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89463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10138173" y="7222682"/>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543"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543"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0" y="0"/>
            <a:ext cx="10691813" cy="444453"/>
          </a:xfrm>
          <a:prstGeom prst="rect">
            <a:avLst/>
          </a:prstGeom>
          <a:solidFill>
            <a:srgbClr val="5B9BD5"/>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lIns="0" tIns="0" rIns="0" bIns="0" anchor="ctr" anchorCtr="0">
            <a:noAutofit/>
          </a:bodyPr>
          <a:lstStyle>
            <a:lvl1pPr marL="0" indent="0" algn="ctr">
              <a:buNone/>
              <a:defRPr lang="ja-JP" altLang="en-US" sz="1984" b="0" dirty="0">
                <a:solidFill>
                  <a:prstClr val="white"/>
                </a:solidFill>
                <a:latin typeface="+mn-ea"/>
                <a:ea typeface="+mn-ea"/>
              </a:defRPr>
            </a:lvl1pPr>
          </a:lstStyle>
          <a:p>
            <a:pPr marL="0" lvl="0" algn="ctr" defTabSz="930368" fontAlgn="auto">
              <a:spcBef>
                <a:spcPts val="0"/>
              </a:spcBef>
              <a:spcAft>
                <a:spcPts val="0"/>
              </a:spcAft>
            </a:pPr>
            <a:r>
              <a:rPr kumimoji="1" lang="ja-JP" altLang="en-US"/>
              <a:t>タイトル</a:t>
            </a:r>
          </a:p>
        </p:txBody>
      </p:sp>
    </p:spTree>
    <p:extLst>
      <p:ext uri="{BB962C8B-B14F-4D97-AF65-F5344CB8AC3E}">
        <p14:creationId xmlns:p14="http://schemas.microsoft.com/office/powerpoint/2010/main" val="72105301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ブランドロゴ">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0" y="219140"/>
            <a:ext cx="1909497" cy="391389"/>
          </a:xfrm>
          <a:prstGeom prst="rect">
            <a:avLst/>
          </a:prstGeom>
        </p:spPr>
        <p:txBody>
          <a:bodyPr wrap="none">
            <a:spAutoFit/>
          </a:bodyPr>
          <a:lstStyle>
            <a:lvl1pPr algn="l">
              <a:defRPr sz="2159"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3"/>
            <a:ext cx="2494756" cy="402483"/>
          </a:xfrm>
          <a:prstGeom prst="rect">
            <a:avLst/>
          </a:prstGeom>
        </p:spPr>
        <p:txBody>
          <a:bodyPr anchor="ctr"/>
          <a:lstStyle>
            <a:lvl1pPr algn="r">
              <a:defRPr sz="1295">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4" y="927460"/>
            <a:ext cx="10110959" cy="705493"/>
          </a:xfrm>
          <a:prstGeom prst="rect">
            <a:avLst/>
          </a:prstGeom>
          <a:ln>
            <a:solidFill>
              <a:schemeClr val="tx1"/>
            </a:solidFill>
          </a:ln>
        </p:spPr>
        <p:txBody>
          <a:bodyPr anchor="ctr"/>
          <a:lstStyle>
            <a:lvl1pPr marL="370092" indent="-370092">
              <a:buFont typeface="Wingdings" panose="05000000000000000000" pitchFamily="2" charset="2"/>
              <a:buChar char="n"/>
              <a:defRPr sz="1727"/>
            </a:lvl1pPr>
            <a:lvl2pPr>
              <a:defRPr sz="1727"/>
            </a:lvl2pPr>
            <a:lvl3pPr>
              <a:defRPr sz="1727"/>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8"/>
            <a:ext cx="10142136" cy="178115"/>
          </a:xfrm>
          <a:prstGeom prst="rect">
            <a:avLst/>
          </a:prstGeom>
        </p:spPr>
        <p:txBody>
          <a:bodyPr anchor="ctr"/>
          <a:lstStyle>
            <a:lvl1pPr marL="0" indent="0" algn="l">
              <a:buNone/>
              <a:defRPr sz="863"/>
            </a:lvl1pPr>
          </a:lstStyle>
          <a:p>
            <a:r>
              <a:rPr kumimoji="1" lang="ja-JP" altLang="en-US" sz="863"/>
              <a:t>出所：発行者（年）タイトル、雑誌情報など</a:t>
            </a:r>
            <a:endParaRPr kumimoji="1" lang="ja-JP" altLang="en-US"/>
          </a:p>
        </p:txBody>
      </p:sp>
      <p:pic>
        <p:nvPicPr>
          <p:cNvPr id="8" name="Picture 13" descr="C:\Users\yoshida.yu\Desktop\みずほFG\デザイン\書き出し\グループロゴ＿青.png"/>
          <p:cNvPicPr>
            <a:picLocks noChangeAspect="1" noChangeArrowheads="1"/>
          </p:cNvPicPr>
          <p:nvPr userDrawn="1"/>
        </p:nvPicPr>
        <p:blipFill>
          <a:blip r:embed="rId2" cstate="print"/>
          <a:srcRect l="4350"/>
          <a:stretch>
            <a:fillRect/>
          </a:stretch>
        </p:blipFill>
        <p:spPr bwMode="auto">
          <a:xfrm>
            <a:off x="286144" y="7192984"/>
            <a:ext cx="855002" cy="257238"/>
          </a:xfrm>
          <a:prstGeom prst="rect">
            <a:avLst/>
          </a:prstGeom>
          <a:noFill/>
          <a:ln w="9525">
            <a:noFill/>
            <a:miter lim="800000"/>
            <a:headEnd/>
            <a:tailEnd/>
          </a:ln>
        </p:spPr>
      </p:pic>
    </p:spTree>
    <p:extLst>
      <p:ext uri="{BB962C8B-B14F-4D97-AF65-F5344CB8AC3E}">
        <p14:creationId xmlns:p14="http://schemas.microsoft.com/office/powerpoint/2010/main" val="174906410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5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5" y="7146107"/>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4"/>
            <a:ext cx="10367963" cy="1896825"/>
          </a:xfrm>
          <a:prstGeom prst="rect">
            <a:avLst/>
          </a:prstGeom>
          <a:ln w="19050">
            <a:solidFill>
              <a:schemeClr val="tx2"/>
            </a:solidFill>
          </a:ln>
        </p:spPr>
        <p:txBody>
          <a:bodyPr lIns="180000" tIns="180000" rIns="180000" bIns="144000">
            <a:spAutoFit/>
          </a:bodyPr>
          <a:lstStyle>
            <a:lvl1pPr marL="324000" indent="-324000" algn="l">
              <a:lnSpc>
                <a:spcPct val="100000"/>
              </a:lnSpc>
              <a:spcBef>
                <a:spcPts val="1200"/>
              </a:spcBef>
              <a:buFont typeface="Wingdings" panose="05000000000000000000" pitchFamily="2" charset="2"/>
              <a:buChar char="n"/>
              <a:defRPr sz="1800"/>
            </a:lvl1pPr>
            <a:lvl2pPr marL="612000" indent="-288000" algn="l">
              <a:lnSpc>
                <a:spcPct val="100000"/>
              </a:lnSpc>
              <a:spcBef>
                <a:spcPts val="1200"/>
              </a:spcBef>
              <a:buFont typeface="Wingdings" panose="05000000000000000000" pitchFamily="2" charset="2"/>
              <a:buChar char="Ø"/>
              <a:defRPr sz="1800"/>
            </a:lvl2pPr>
            <a:lvl3pPr marL="1044000" indent="-288000" algn="l">
              <a:lnSpc>
                <a:spcPct val="100000"/>
              </a:lnSpc>
              <a:spcBef>
                <a:spcPts val="1200"/>
              </a:spcBef>
              <a:buFont typeface="Wingdings" panose="05000000000000000000" pitchFamily="2" charset="2"/>
              <a:buChar char="l"/>
              <a:defRPr sz="1800"/>
            </a:lvl3pPr>
            <a:lvl4pPr marL="1152000" indent="-288000" algn="l">
              <a:lnSpc>
                <a:spcPct val="100000"/>
              </a:lnSpc>
              <a:spcBef>
                <a:spcPts val="1200"/>
              </a:spcBef>
              <a:buFont typeface="Wingdings" panose="05000000000000000000" pitchFamily="2" charset="2"/>
              <a:buChar char="ü"/>
              <a:defRPr sz="18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62828597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ブランドロゴなし">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0" y="219140"/>
            <a:ext cx="1909497" cy="391389"/>
          </a:xfrm>
          <a:prstGeom prst="rect">
            <a:avLst/>
          </a:prstGeom>
        </p:spPr>
        <p:txBody>
          <a:bodyPr wrap="none">
            <a:spAutoFit/>
          </a:bodyPr>
          <a:lstStyle>
            <a:lvl1pPr algn="l">
              <a:defRPr sz="2159"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3"/>
            <a:ext cx="2494756" cy="402483"/>
          </a:xfrm>
          <a:prstGeom prst="rect">
            <a:avLst/>
          </a:prstGeom>
        </p:spPr>
        <p:txBody>
          <a:bodyPr anchor="ctr"/>
          <a:lstStyle>
            <a:lvl1pPr algn="r">
              <a:defRPr sz="1295">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4" y="927460"/>
            <a:ext cx="10110959" cy="705493"/>
          </a:xfrm>
          <a:prstGeom prst="rect">
            <a:avLst/>
          </a:prstGeom>
          <a:ln>
            <a:solidFill>
              <a:schemeClr val="tx1"/>
            </a:solidFill>
          </a:ln>
        </p:spPr>
        <p:txBody>
          <a:bodyPr anchor="ctr"/>
          <a:lstStyle>
            <a:lvl1pPr marL="370092" indent="-370092">
              <a:buFont typeface="Wingdings" panose="05000000000000000000" pitchFamily="2" charset="2"/>
              <a:buChar char="n"/>
              <a:defRPr sz="1727"/>
            </a:lvl1pPr>
            <a:lvl2pPr>
              <a:defRPr sz="1727"/>
            </a:lvl2pPr>
            <a:lvl3pPr>
              <a:defRPr sz="1727"/>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8"/>
            <a:ext cx="10142136" cy="178115"/>
          </a:xfrm>
          <a:prstGeom prst="rect">
            <a:avLst/>
          </a:prstGeom>
        </p:spPr>
        <p:txBody>
          <a:bodyPr anchor="ctr"/>
          <a:lstStyle>
            <a:lvl1pPr marL="0" indent="0" algn="l">
              <a:buNone/>
              <a:defRPr sz="863"/>
            </a:lvl1pPr>
          </a:lstStyle>
          <a:p>
            <a:r>
              <a:rPr kumimoji="1" lang="ja-JP" altLang="en-US" sz="863"/>
              <a:t>出所：発行者（年）タイトル、雑誌情報など</a:t>
            </a:r>
            <a:endParaRPr kumimoji="1" lang="ja-JP" altLang="en-US"/>
          </a:p>
        </p:txBody>
      </p:sp>
    </p:spTree>
    <p:extLst>
      <p:ext uri="{BB962C8B-B14F-4D97-AF65-F5344CB8AC3E}">
        <p14:creationId xmlns:p14="http://schemas.microsoft.com/office/powerpoint/2010/main" val="510504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通常_内容説明用スライド_タイトル上つめ">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03160" y="141278"/>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43143" y="229730"/>
            <a:ext cx="9756749"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158945" y="425832"/>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395779" y="128565"/>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136065" y="229729"/>
            <a:ext cx="7712791" cy="504337"/>
          </a:xfrm>
          <a:prstGeom prst="rect">
            <a:avLst/>
          </a:prstGeom>
        </p:spPr>
        <p:txBody>
          <a:bodyPr lIns="252000" tIns="36000" rIns="0" bIns="0" anchor="ctr">
            <a:normAutofit/>
          </a:bodyPr>
          <a:lstStyle>
            <a:lvl1pPr marL="0" indent="0">
              <a:buNone/>
              <a:defRPr sz="2352"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2" name="テキスト ボックス 1">
            <a:extLst>
              <a:ext uri="{FF2B5EF4-FFF2-40B4-BE49-F238E27FC236}">
                <a16:creationId xmlns:a16="http://schemas.microsoft.com/office/drawing/2014/main" id="{5383F5A9-0F2E-E062-9DC4-52BB619EEEF4}"/>
              </a:ext>
            </a:extLst>
          </p:cNvPr>
          <p:cNvSpPr txBox="1"/>
          <p:nvPr userDrawn="1"/>
        </p:nvSpPr>
        <p:spPr>
          <a:xfrm>
            <a:off x="10278245" y="714610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45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5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1003032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3_通常">
    <p:spTree>
      <p:nvGrpSpPr>
        <p:cNvPr id="1" name=""/>
        <p:cNvGrpSpPr/>
        <p:nvPr/>
      </p:nvGrpSpPr>
      <p:grpSpPr>
        <a:xfrm>
          <a:off x="0" y="0"/>
          <a:ext cx="0" cy="0"/>
          <a:chOff x="0" y="0"/>
          <a:chExt cx="0" cy="0"/>
        </a:xfrm>
      </p:grpSpPr>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3896694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表紙（省内共通）">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8" y="395839"/>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7" tIns="42203" rIns="84407" bIns="42203" numCol="1" spcCol="0" rtlCol="0" fromWordArt="0" anchor="ctr" anchorCtr="0" forceAA="0" compatLnSpc="1">
            <a:prstTxWarp prst="textNoShape">
              <a:avLst/>
            </a:prstTxWarp>
            <a:noAutofit/>
          </a:bodyPr>
          <a:lstStyle/>
          <a:p>
            <a:pPr algn="ctr"/>
            <a:endParaRPr kumimoji="1" lang="ja-JP" altLang="en-US" sz="1476">
              <a:solidFill>
                <a:schemeClr val="tx1"/>
              </a:solidFill>
            </a:endParaRPr>
          </a:p>
        </p:txBody>
      </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4366827" y="1499035"/>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2" y="2991839"/>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323"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17"/>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846"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661"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661"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2434187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F82B361-095A-8421-FF4D-5070DAB4E7A0}"/>
              </a:ext>
            </a:extLst>
          </p:cNvPr>
          <p:cNvSpPr/>
          <p:nvPr userDrawn="1"/>
        </p:nvSpPr>
        <p:spPr>
          <a:xfrm>
            <a:off x="1" y="1"/>
            <a:ext cx="10691813" cy="5254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64">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3E15A066-1504-9CC4-95D3-F5BC8793AC15}"/>
              </a:ext>
            </a:extLst>
          </p:cNvPr>
          <p:cNvSpPr txBox="1"/>
          <p:nvPr userDrawn="1"/>
        </p:nvSpPr>
        <p:spPr>
          <a:xfrm>
            <a:off x="9369057" y="49191"/>
            <a:ext cx="1178756" cy="499496"/>
          </a:xfrm>
          <a:prstGeom prst="rect">
            <a:avLst/>
          </a:prstGeom>
          <a:noFill/>
        </p:spPr>
        <p:txBody>
          <a:bodyPr wrap="square" rtlCol="0">
            <a:spAutoFit/>
          </a:bodyPr>
          <a:lstStyle/>
          <a:p>
            <a:pPr algn="r"/>
            <a:fld id="{7390837F-C4BF-464F-B8C1-C292B6AF4F14}" type="slidenum">
              <a:rPr kumimoji="1" lang="ja-JP" altLang="en-US" sz="2646" b="1" smtClean="0">
                <a:solidFill>
                  <a:schemeClr val="bg1"/>
                </a:solidFill>
                <a:latin typeface="メイリオ" panose="020B0604030504040204" pitchFamily="50" charset="-128"/>
                <a:ea typeface="メイリオ" panose="020B0604030504040204" pitchFamily="50" charset="-128"/>
              </a:rPr>
              <a:pPr algn="r"/>
              <a:t>‹#›</a:t>
            </a:fld>
            <a:endParaRPr kumimoji="1" lang="ja-JP" altLang="en-US" sz="2646" b="1">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91018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表紙（再循局用）">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8" y="395839"/>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7" tIns="42203" rIns="84407" bIns="42203" numCol="1" spcCol="0" rtlCol="0" fromWordArt="0" anchor="ctr" anchorCtr="0" forceAA="0" compatLnSpc="1">
            <a:prstTxWarp prst="textNoShape">
              <a:avLst/>
            </a:prstTxWarp>
            <a:noAutofit/>
          </a:bodyPr>
          <a:lstStyle/>
          <a:p>
            <a:pPr algn="ctr"/>
            <a:endParaRPr kumimoji="1" lang="ja-JP" altLang="en-US" sz="1476">
              <a:solidFill>
                <a:schemeClr val="tx1"/>
              </a:solidFill>
            </a:endParaRPr>
          </a:p>
        </p:txBody>
      </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4376553" y="623904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2" y="2991839"/>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323"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17"/>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846"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661"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661"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pic>
        <p:nvPicPr>
          <p:cNvPr id="17" name="Picture 3"/>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7282436" y="1092097"/>
            <a:ext cx="2186339" cy="1238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2"/>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4647719" y="1065513"/>
            <a:ext cx="1413582" cy="1224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図 2"/>
          <p:cNvPicPr>
            <a:picLocks noChangeAspect="1"/>
          </p:cNvPicPr>
          <p:nvPr userDrawn="1"/>
        </p:nvPicPr>
        <p:blipFill>
          <a:blip r:embed="rId5" cstate="print">
            <a:extLst>
              <a:ext uri="{28A0092B-C50C-407E-A947-70E740481C1C}">
                <a14:useLocalDpi xmlns:a14="http://schemas.microsoft.com/office/drawing/2010/main"/>
              </a:ext>
            </a:extLst>
          </a:blip>
          <a:srcRect/>
          <a:stretch>
            <a:fillRect/>
          </a:stretch>
        </p:blipFill>
        <p:spPr bwMode="auto">
          <a:xfrm>
            <a:off x="888570" y="1081071"/>
            <a:ext cx="3025990" cy="1187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17001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8" y="395839"/>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7" tIns="42203" rIns="84407" bIns="42203" numCol="1" spcCol="0" rtlCol="0" fromWordArt="0" anchor="ctr" anchorCtr="0" forceAA="0" compatLnSpc="1">
            <a:prstTxWarp prst="textNoShape">
              <a:avLst/>
            </a:prstTxWarp>
            <a:noAutofit/>
          </a:bodyPr>
          <a:lstStyle/>
          <a:p>
            <a:pPr algn="ctr"/>
            <a:endParaRPr kumimoji="1" lang="ja-JP" altLang="en-US" sz="1476">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rot="10800000">
            <a:off x="4376555" y="3439581"/>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98527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裏表紙_出力用">
    <p:spTree>
      <p:nvGrpSpPr>
        <p:cNvPr id="1" name=""/>
        <p:cNvGrpSpPr/>
        <p:nvPr/>
      </p:nvGrpSpPr>
      <p:grpSpPr>
        <a:xfrm>
          <a:off x="0" y="0"/>
          <a:ext cx="0" cy="0"/>
          <a:chOff x="0" y="0"/>
          <a:chExt cx="0" cy="0"/>
        </a:xfrm>
      </p:grpSpPr>
      <p:pic>
        <p:nvPicPr>
          <p:cNvPr id="3" name="Picture 11" descr="ç°å¢ç">
            <a:extLst>
              <a:ext uri="{FF2B5EF4-FFF2-40B4-BE49-F238E27FC236}">
                <a16:creationId xmlns:a16="http://schemas.microsoft.com/office/drawing/2014/main" id="{CD100471-1EDD-4161-8484-6C512DF6789E}"/>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4659740" y="3169566"/>
            <a:ext cx="1400594" cy="1434550"/>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06FC97B0-55FB-4107-8E24-B3EC1A557AEC}"/>
              </a:ext>
            </a:extLst>
          </p:cNvPr>
          <p:cNvPicPr>
            <a:picLocks/>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363909" y="395839"/>
            <a:ext cx="10008000" cy="6768000"/>
          </a:xfrm>
          <a:prstGeom prst="rect">
            <a:avLst/>
          </a:prstGeom>
        </p:spPr>
      </p:pic>
    </p:spTree>
    <p:extLst>
      <p:ext uri="{BB962C8B-B14F-4D97-AF65-F5344CB8AC3E}">
        <p14:creationId xmlns:p14="http://schemas.microsoft.com/office/powerpoint/2010/main" val="30491329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8" y="395839"/>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7" tIns="42203" rIns="84407" bIns="42203" numCol="1" spcCol="0" rtlCol="0" fromWordArt="0" anchor="ctr" anchorCtr="0" forceAA="0" compatLnSpc="1">
            <a:prstTxWarp prst="textNoShape">
              <a:avLst/>
            </a:prstTxWarp>
            <a:noAutofit/>
          </a:bodyPr>
          <a:lstStyle/>
          <a:p>
            <a:pPr algn="ctr"/>
            <a:endParaRPr kumimoji="1" lang="ja-JP" altLang="en-US" sz="1476">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2"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39999" cy="1728000"/>
          </a:xfrm>
          <a:prstGeom prst="rect">
            <a:avLst/>
          </a:prstGeom>
        </p:spPr>
        <p:txBody>
          <a:bodyPr lIns="0" tIns="72000" rIns="0" bIns="0" anchor="ctr" anchorCtr="0">
            <a:normAutofit/>
          </a:bodyPr>
          <a:lstStyle>
            <a:lvl1pPr>
              <a:defRPr lang="ja-JP" altLang="en-US" sz="3323"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17"/>
              </a:spcBef>
              <a:buFontTx/>
            </a:pPr>
            <a:r>
              <a:rPr kumimoji="1" lang="ja-JP" altLang="en-US"/>
              <a:t>中扉タイトル</a:t>
            </a:r>
          </a:p>
        </p:txBody>
      </p:sp>
    </p:spTree>
    <p:extLst>
      <p:ext uri="{BB962C8B-B14F-4D97-AF65-F5344CB8AC3E}">
        <p14:creationId xmlns:p14="http://schemas.microsoft.com/office/powerpoint/2010/main" val="101207838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20"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ja-JP" altLang="en-US" sz="1661"/>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883474" y="1081071"/>
            <a:ext cx="194592" cy="6111912"/>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1"/>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883475" y="1398575"/>
            <a:ext cx="8924866" cy="5040000"/>
          </a:xfrm>
          <a:prstGeom prst="rect">
            <a:avLst/>
          </a:prstGeom>
        </p:spPr>
        <p:txBody>
          <a:bodyPr lIns="360000" tIns="0" rIns="0" bIns="0" anchor="ctr"/>
          <a:lstStyle>
            <a:lvl1pPr marL="685760" indent="-685760" algn="l">
              <a:lnSpc>
                <a:spcPct val="100000"/>
              </a:lnSpc>
              <a:spcBef>
                <a:spcPts val="923"/>
              </a:spcBef>
              <a:spcAft>
                <a:spcPts val="0"/>
              </a:spcAft>
              <a:buClr>
                <a:schemeClr val="bg2"/>
              </a:buClr>
              <a:buFont typeface="+mj-lt"/>
              <a:buAutoNum type="arabicPeriod"/>
              <a:defRPr sz="2590"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58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3" name="テキスト ボックス 12">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50131968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7" y="32266"/>
            <a:ext cx="9288000" cy="252000"/>
          </a:xfrm>
          <a:prstGeom prst="rect">
            <a:avLst/>
          </a:prstGeom>
        </p:spPr>
        <p:txBody>
          <a:bodyPr lIns="0" tIns="0" rIns="0" bIns="0" anchor="ctr" anchorCtr="0"/>
          <a:lstStyle>
            <a:lvl1pPr algn="l">
              <a:defRPr sz="1292"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20"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661"/>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1"/>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7" y="536266"/>
            <a:ext cx="9288000" cy="396000"/>
          </a:xfrm>
          <a:prstGeom prst="rect">
            <a:avLst/>
          </a:prstGeom>
        </p:spPr>
        <p:txBody>
          <a:bodyPr lIns="252000" tIns="0" rIns="0" bIns="0" anchor="ctr" anchorCtr="0"/>
          <a:lstStyle>
            <a:lvl1pPr algn="l">
              <a:defRPr sz="2215"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7" y="284266"/>
            <a:ext cx="9288000" cy="252000"/>
          </a:xfrm>
          <a:prstGeom prst="rect">
            <a:avLst/>
          </a:prstGeom>
        </p:spPr>
        <p:txBody>
          <a:bodyPr lIns="252000" tIns="0" rIns="0" bIns="0" anchor="ctr" anchorCtr="0"/>
          <a:lstStyle>
            <a:lvl1pPr algn="l">
              <a:defRPr sz="1292"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9" name="コンテンツ プレースホルダー 3">
            <a:extLst>
              <a:ext uri="{FF2B5EF4-FFF2-40B4-BE49-F238E27FC236}">
                <a16:creationId xmlns:a16="http://schemas.microsoft.com/office/drawing/2014/main" id="{EDF4FE31-3A07-443C-9CD8-C81650AD9D2F}"/>
              </a:ext>
            </a:extLst>
          </p:cNvPr>
          <p:cNvSpPr>
            <a:spLocks noGrp="1"/>
          </p:cNvSpPr>
          <p:nvPr>
            <p:ph sz="quarter" idx="12" hasCustomPrompt="1"/>
          </p:nvPr>
        </p:nvSpPr>
        <p:spPr>
          <a:xfrm>
            <a:off x="161927" y="1110922"/>
            <a:ext cx="10367964" cy="611216"/>
          </a:xfrm>
          <a:prstGeom prst="rect">
            <a:avLst/>
          </a:prstGeom>
          <a:ln w="19050">
            <a:solidFill>
              <a:schemeClr val="tx2"/>
            </a:solidFill>
          </a:ln>
        </p:spPr>
        <p:txBody>
          <a:bodyPr wrap="square" lIns="180000" tIns="180000" rIns="180000" bIns="144000" anchor="t" anchorCtr="0">
            <a:spAutoFit/>
          </a:bodyPr>
          <a:lstStyle>
            <a:lvl1pPr marL="263753" indent="-263753" algn="l">
              <a:lnSpc>
                <a:spcPct val="100000"/>
              </a:lnSpc>
              <a:spcBef>
                <a:spcPts val="554"/>
              </a:spcBef>
              <a:spcAft>
                <a:spcPts val="0"/>
              </a:spcAft>
              <a:buFont typeface="Wingdings" panose="05000000000000000000" pitchFamily="2" charset="2"/>
              <a:buChar char="n"/>
              <a:defRPr sz="1846"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
        <p:nvSpPr>
          <p:cNvPr id="14" name="テキスト ボックス 13">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74089482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リード">
    <p:spTree>
      <p:nvGrpSpPr>
        <p:cNvPr id="1" name=""/>
        <p:cNvGrpSpPr/>
        <p:nvPr/>
      </p:nvGrpSpPr>
      <p:grpSpPr>
        <a:xfrm>
          <a:off x="0" y="0"/>
          <a:ext cx="0" cy="0"/>
          <a:chOff x="0" y="0"/>
          <a:chExt cx="0" cy="0"/>
        </a:xfrm>
      </p:grpSpPr>
      <p:pic>
        <p:nvPicPr>
          <p:cNvPr id="18" name="Picture 11" descr="ç°å¢ç">
            <a:extLst>
              <a:ext uri="{FF2B5EF4-FFF2-40B4-BE49-F238E27FC236}">
                <a16:creationId xmlns:a16="http://schemas.microsoft.com/office/drawing/2014/main" id="{8E434909-6A5F-4794-A61C-E8E786C3A5E3}"/>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657434" y="301968"/>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2" name="グラフィックス 6">
            <a:extLst>
              <a:ext uri="{FF2B5EF4-FFF2-40B4-BE49-F238E27FC236}">
                <a16:creationId xmlns:a16="http://schemas.microsoft.com/office/drawing/2014/main" id="{1965654B-C214-044C-9754-691F56B1A74E}"/>
              </a:ext>
            </a:extLst>
          </p:cNvPr>
          <p:cNvSpPr/>
          <p:nvPr/>
        </p:nvSpPr>
        <p:spPr>
          <a:xfrm>
            <a:off x="341715" y="396711"/>
            <a:ext cx="9773713" cy="1226315"/>
          </a:xfrm>
          <a:custGeom>
            <a:avLst/>
            <a:gdLst>
              <a:gd name="connsiteX0" fmla="*/ 9785917 w 9786287"/>
              <a:gd name="connsiteY0" fmla="*/ 1166514 h 1249650"/>
              <a:gd name="connsiteX1" fmla="*/ 9785917 w 9786287"/>
              <a:gd name="connsiteY1" fmla="*/ 913523 h 1249650"/>
              <a:gd name="connsiteX2" fmla="*/ 8906147 w 9786287"/>
              <a:gd name="connsiteY2" fmla="*/ 12500 h 1249650"/>
              <a:gd name="connsiteX3" fmla="*/ 82801 w 9786287"/>
              <a:gd name="connsiteY3" fmla="*/ 12500 h 1249650"/>
              <a:gd name="connsiteX4" fmla="*/ 12205 w 9786287"/>
              <a:gd name="connsiteY4" fmla="*/ 84801 h 1249650"/>
              <a:gd name="connsiteX5" fmla="*/ 12205 w 9786287"/>
              <a:gd name="connsiteY5" fmla="*/ 970395 h 1249650"/>
              <a:gd name="connsiteX6" fmla="*/ 273671 w 9786287"/>
              <a:gd name="connsiteY6" fmla="*/ 1238815 h 1249650"/>
              <a:gd name="connsiteX7" fmla="*/ 9715322 w 9786287"/>
              <a:gd name="connsiteY7" fmla="*/ 1238815 h 1249650"/>
              <a:gd name="connsiteX8" fmla="*/ 9785917 w 9786287"/>
              <a:gd name="connsiteY8" fmla="*/ 1166514 h 1249650"/>
              <a:gd name="connsiteX0" fmla="*/ 9773712 w 9773712"/>
              <a:gd name="connsiteY0" fmla="*/ 1154014 h 1226315"/>
              <a:gd name="connsiteX1" fmla="*/ 9773712 w 9773712"/>
              <a:gd name="connsiteY1" fmla="*/ 901023 h 1226315"/>
              <a:gd name="connsiteX2" fmla="*/ 8874892 w 9773712"/>
              <a:gd name="connsiteY2" fmla="*/ 0 h 1226315"/>
              <a:gd name="connsiteX3" fmla="*/ 70596 w 9773712"/>
              <a:gd name="connsiteY3" fmla="*/ 0 h 1226315"/>
              <a:gd name="connsiteX4" fmla="*/ 0 w 9773712"/>
              <a:gd name="connsiteY4" fmla="*/ 72301 h 1226315"/>
              <a:gd name="connsiteX5" fmla="*/ 0 w 9773712"/>
              <a:gd name="connsiteY5" fmla="*/ 957895 h 1226315"/>
              <a:gd name="connsiteX6" fmla="*/ 261466 w 9773712"/>
              <a:gd name="connsiteY6" fmla="*/ 1226315 h 1226315"/>
              <a:gd name="connsiteX7" fmla="*/ 9703117 w 9773712"/>
              <a:gd name="connsiteY7" fmla="*/ 1226315 h 1226315"/>
              <a:gd name="connsiteX8" fmla="*/ 9773712 w 9773712"/>
              <a:gd name="connsiteY8" fmla="*/ 1154014 h 122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3712" h="1226315">
                <a:moveTo>
                  <a:pt x="9773712" y="1154014"/>
                </a:moveTo>
                <a:lnTo>
                  <a:pt x="9773712" y="901023"/>
                </a:lnTo>
                <a:lnTo>
                  <a:pt x="8874892" y="0"/>
                </a:lnTo>
                <a:lnTo>
                  <a:pt x="70596" y="0"/>
                </a:lnTo>
                <a:cubicBezTo>
                  <a:pt x="70596" y="0"/>
                  <a:pt x="0" y="0"/>
                  <a:pt x="0" y="72301"/>
                </a:cubicBezTo>
                <a:lnTo>
                  <a:pt x="0" y="957895"/>
                </a:lnTo>
                <a:lnTo>
                  <a:pt x="261466" y="1226315"/>
                </a:lnTo>
                <a:lnTo>
                  <a:pt x="9703117" y="1226315"/>
                </a:lnTo>
                <a:cubicBezTo>
                  <a:pt x="9703117" y="1226315"/>
                  <a:pt x="9773712" y="1226315"/>
                  <a:pt x="9773712" y="1154014"/>
                </a:cubicBezTo>
              </a:path>
            </a:pathLst>
          </a:custGeom>
          <a:solidFill>
            <a:schemeClr val="tx2"/>
          </a:solidFill>
          <a:ln w="12449" cap="flat">
            <a:noFill/>
            <a:prstDash val="solid"/>
            <a:miter/>
          </a:ln>
        </p:spPr>
        <p:txBody>
          <a:bodyPr rtlCol="0" anchor="ctr"/>
          <a:lstStyle/>
          <a:p>
            <a:endParaRPr lang="ja-JP" altLang="en-US" sz="1661"/>
          </a:p>
        </p:txBody>
      </p:sp>
      <p:sp>
        <p:nvSpPr>
          <p:cNvPr id="13" name="フリーフォーム: 図形 12">
            <a:extLst>
              <a:ext uri="{FF2B5EF4-FFF2-40B4-BE49-F238E27FC236}">
                <a16:creationId xmlns:a16="http://schemas.microsoft.com/office/drawing/2014/main" id="{907E3C10-5296-4CB5-BB5A-480E93F86B9E}"/>
              </a:ext>
            </a:extLst>
          </p:cNvPr>
          <p:cNvSpPr/>
          <p:nvPr userDrawn="1"/>
        </p:nvSpPr>
        <p:spPr>
          <a:xfrm>
            <a:off x="346146" y="390417"/>
            <a:ext cx="9377998" cy="504338"/>
          </a:xfrm>
          <a:custGeom>
            <a:avLst/>
            <a:gdLst>
              <a:gd name="connsiteX0" fmla="*/ 70596 w 9377998"/>
              <a:gd name="connsiteY0" fmla="*/ 0 h 504338"/>
              <a:gd name="connsiteX1" fmla="*/ 8874893 w 9377998"/>
              <a:gd name="connsiteY1" fmla="*/ 0 h 504338"/>
              <a:gd name="connsiteX2" fmla="*/ 9377998 w 9377998"/>
              <a:gd name="connsiteY2" fmla="*/ 504338 h 504338"/>
              <a:gd name="connsiteX3" fmla="*/ 0 w 9377998"/>
              <a:gd name="connsiteY3" fmla="*/ 504338 h 504338"/>
              <a:gd name="connsiteX4" fmla="*/ 0 w 9377998"/>
              <a:gd name="connsiteY4" fmla="*/ 72301 h 504338"/>
              <a:gd name="connsiteX5" fmla="*/ 70596 w 9377998"/>
              <a:gd name="connsiteY5" fmla="*/ 0 h 50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7998" h="504338">
                <a:moveTo>
                  <a:pt x="70596" y="0"/>
                </a:moveTo>
                <a:lnTo>
                  <a:pt x="8874893" y="0"/>
                </a:lnTo>
                <a:lnTo>
                  <a:pt x="9377998" y="504338"/>
                </a:lnTo>
                <a:lnTo>
                  <a:pt x="0" y="504338"/>
                </a:lnTo>
                <a:lnTo>
                  <a:pt x="0" y="72301"/>
                </a:lnTo>
                <a:cubicBezTo>
                  <a:pt x="0" y="0"/>
                  <a:pt x="70596" y="0"/>
                  <a:pt x="70596" y="0"/>
                </a:cubicBezTo>
                <a:close/>
              </a:path>
            </a:pathLst>
          </a:custGeom>
          <a:solidFill>
            <a:schemeClr val="bg2"/>
          </a:solidFill>
          <a:ln w="12449" cap="flat">
            <a:noFill/>
            <a:prstDash val="solid"/>
            <a:miter/>
          </a:ln>
        </p:spPr>
        <p:txBody>
          <a:bodyPr rtlCol="0" anchor="ctr"/>
          <a:lstStyle/>
          <a:p>
            <a:endParaRPr lang="ja-JP" altLang="en-US" sz="1661"/>
          </a:p>
        </p:txBody>
      </p:sp>
      <p:cxnSp>
        <p:nvCxnSpPr>
          <p:cNvPr id="8" name="直線コネクタ 7">
            <a:extLst>
              <a:ext uri="{FF2B5EF4-FFF2-40B4-BE49-F238E27FC236}">
                <a16:creationId xmlns:a16="http://schemas.microsoft.com/office/drawing/2014/main" id="{803ACE90-2131-A448-9D2B-E09F626D0747}"/>
              </a:ext>
            </a:extLst>
          </p:cNvPr>
          <p:cNvCxnSpPr/>
          <p:nvPr/>
        </p:nvCxnSpPr>
        <p:spPr>
          <a:xfrm>
            <a:off x="269829" y="1270891"/>
            <a:ext cx="438100" cy="439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コンテンツ プレースホルダー 13">
            <a:extLst>
              <a:ext uri="{FF2B5EF4-FFF2-40B4-BE49-F238E27FC236}">
                <a16:creationId xmlns:a16="http://schemas.microsoft.com/office/drawing/2014/main" id="{D4C153BA-B45D-364C-B23F-1393DDE80303}"/>
              </a:ext>
            </a:extLst>
          </p:cNvPr>
          <p:cNvSpPr>
            <a:spLocks noGrp="1"/>
          </p:cNvSpPr>
          <p:nvPr userDrawn="1">
            <p:ph sz="quarter" idx="11" hasCustomPrompt="1"/>
          </p:nvPr>
        </p:nvSpPr>
        <p:spPr bwMode="white">
          <a:xfrm>
            <a:off x="1262526" y="1191023"/>
            <a:ext cx="7645617" cy="432000"/>
          </a:xfrm>
          <a:prstGeom prst="rect">
            <a:avLst/>
          </a:prstGeom>
        </p:spPr>
        <p:txBody>
          <a:bodyPr lIns="0" tIns="36000" rIns="0" bIns="0">
            <a:normAutofit/>
          </a:bodyPr>
          <a:lstStyle>
            <a:lvl1pPr marL="0" indent="0">
              <a:buNone/>
              <a:defRPr sz="2400"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20" name="コンテンツ プレースホルダー 18">
            <a:extLst>
              <a:ext uri="{FF2B5EF4-FFF2-40B4-BE49-F238E27FC236}">
                <a16:creationId xmlns:a16="http://schemas.microsoft.com/office/drawing/2014/main" id="{D75D4F64-90C7-412B-97EC-C060B99937CE}"/>
              </a:ext>
            </a:extLst>
          </p:cNvPr>
          <p:cNvSpPr>
            <a:spLocks noGrp="1"/>
          </p:cNvSpPr>
          <p:nvPr>
            <p:ph sz="quarter" idx="15" hasCustomPrompt="1"/>
          </p:nvPr>
        </p:nvSpPr>
        <p:spPr bwMode="white">
          <a:xfrm>
            <a:off x="1262527" y="894417"/>
            <a:ext cx="3888684" cy="267144"/>
          </a:xfrm>
          <a:prstGeom prst="rect">
            <a:avLst/>
          </a:prstGeom>
        </p:spPr>
        <p:txBody>
          <a:bodyPr lIns="0" tIns="108000" rIns="0" bIns="0" anchor="ctr"/>
          <a:lstStyle>
            <a:lvl1pPr marL="0" indent="0" algn="l">
              <a:buFontTx/>
              <a:buNone/>
              <a:defRPr sz="1292" b="0">
                <a:solidFill>
                  <a:schemeClr val="bg1"/>
                </a:solidFill>
                <a:latin typeface="Meiryo UI" panose="020B0604030504040204" pitchFamily="50" charset="-128"/>
                <a:ea typeface="Meiryo UI" panose="020B0604030504040204" pitchFamily="50" charset="-128"/>
              </a:defRPr>
            </a:lvl1pPr>
            <a:lvl2pPr marL="422006" indent="0">
              <a:buFontTx/>
              <a:buNone/>
              <a:defRPr/>
            </a:lvl2pPr>
            <a:lvl3pPr marL="844013" indent="0">
              <a:buFontTx/>
              <a:buNone/>
              <a:defRPr/>
            </a:lvl3pPr>
            <a:lvl4pPr marL="1266019" indent="0">
              <a:buFontTx/>
              <a:buNone/>
              <a:defRPr/>
            </a:lvl4pPr>
            <a:lvl5pPr marL="1688025" indent="0">
              <a:buFontTx/>
              <a:buNone/>
              <a:defRPr/>
            </a:lvl5pPr>
          </a:lstStyle>
          <a:p>
            <a:pPr lvl="0"/>
            <a:r>
              <a:rPr kumimoji="1" lang="ja-JP" altLang="en-US"/>
              <a:t>キャッチコピー</a:t>
            </a:r>
          </a:p>
        </p:txBody>
      </p:sp>
      <p:cxnSp>
        <p:nvCxnSpPr>
          <p:cNvPr id="9" name="直線コネクタ 8">
            <a:extLst>
              <a:ext uri="{FF2B5EF4-FFF2-40B4-BE49-F238E27FC236}">
                <a16:creationId xmlns:a16="http://schemas.microsoft.com/office/drawing/2014/main" id="{492973B8-A1E0-8249-B6B2-09ED50D99913}"/>
              </a:ext>
            </a:extLst>
          </p:cNvPr>
          <p:cNvCxnSpPr>
            <a:cxnSpLocks/>
          </p:cNvCxnSpPr>
          <p:nvPr/>
        </p:nvCxnSpPr>
        <p:spPr>
          <a:xfrm>
            <a:off x="9102838" y="284375"/>
            <a:ext cx="1109191" cy="1111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コンテンツ プレースホルダー 18">
            <a:extLst>
              <a:ext uri="{FF2B5EF4-FFF2-40B4-BE49-F238E27FC236}">
                <a16:creationId xmlns:a16="http://schemas.microsoft.com/office/drawing/2014/main" id="{4C7E5A18-52F4-4252-BE43-0A15ED485D53}"/>
              </a:ext>
            </a:extLst>
          </p:cNvPr>
          <p:cNvSpPr>
            <a:spLocks noGrp="1"/>
          </p:cNvSpPr>
          <p:nvPr>
            <p:ph sz="quarter" idx="14" hasCustomPrompt="1"/>
          </p:nvPr>
        </p:nvSpPr>
        <p:spPr bwMode="white">
          <a:xfrm>
            <a:off x="349981" y="390417"/>
            <a:ext cx="8956366" cy="504000"/>
          </a:xfrm>
          <a:prstGeom prst="rect">
            <a:avLst/>
          </a:prstGeom>
        </p:spPr>
        <p:txBody>
          <a:bodyPr lIns="216000" tIns="36000" rIns="0" bIns="0" anchor="ctr"/>
          <a:lstStyle>
            <a:lvl1pPr marL="0" indent="0" algn="l">
              <a:buFontTx/>
              <a:buNone/>
              <a:defRPr sz="1107" b="1">
                <a:solidFill>
                  <a:schemeClr val="bg1"/>
                </a:solidFill>
                <a:latin typeface="Meiryo UI" panose="020B0604030504040204" pitchFamily="50" charset="-128"/>
                <a:ea typeface="Meiryo UI" panose="020B0604030504040204" pitchFamily="50" charset="-128"/>
              </a:defRPr>
            </a:lvl1pPr>
            <a:lvl2pPr marL="422006" indent="0">
              <a:buFontTx/>
              <a:buNone/>
              <a:defRPr/>
            </a:lvl2pPr>
            <a:lvl3pPr marL="844013" indent="0">
              <a:buFontTx/>
              <a:buNone/>
              <a:defRPr/>
            </a:lvl3pPr>
            <a:lvl4pPr marL="1266019" indent="0">
              <a:buFontTx/>
              <a:buNone/>
              <a:defRPr/>
            </a:lvl4pPr>
            <a:lvl5pPr marL="1688025" indent="0">
              <a:buFontTx/>
              <a:buNone/>
              <a:defRPr/>
            </a:lvl5pPr>
          </a:lstStyle>
          <a:p>
            <a:pPr lvl="0"/>
            <a:r>
              <a:rPr kumimoji="1" lang="ja-JP" altLang="en-US"/>
              <a:t>マスタータイトル</a:t>
            </a:r>
          </a:p>
        </p:txBody>
      </p:sp>
      <p:sp>
        <p:nvSpPr>
          <p:cNvPr id="12" name="コンテンツ プレースホルダー 18">
            <a:extLst>
              <a:ext uri="{FF2B5EF4-FFF2-40B4-BE49-F238E27FC236}">
                <a16:creationId xmlns:a16="http://schemas.microsoft.com/office/drawing/2014/main" id="{B4DBCBEC-A414-449D-9C4C-798C6F5A9203}"/>
              </a:ext>
            </a:extLst>
          </p:cNvPr>
          <p:cNvSpPr>
            <a:spLocks noGrp="1"/>
          </p:cNvSpPr>
          <p:nvPr>
            <p:ph sz="quarter" idx="16" hasCustomPrompt="1"/>
          </p:nvPr>
        </p:nvSpPr>
        <p:spPr>
          <a:xfrm>
            <a:off x="1195350" y="1938931"/>
            <a:ext cx="7812320" cy="650276"/>
          </a:xfrm>
          <a:prstGeom prst="rect">
            <a:avLst/>
          </a:prstGeom>
        </p:spPr>
        <p:txBody>
          <a:bodyPr lIns="0" tIns="108000" rIns="0" bIns="0" anchor="t"/>
          <a:lstStyle>
            <a:lvl1pPr marL="0" marR="0" indent="0" algn="l" defTabSz="844013" rtl="0" eaLnBrk="1" fontAlgn="auto" latinLnBrk="0" hangingPunct="1">
              <a:lnSpc>
                <a:spcPct val="100000"/>
              </a:lnSpc>
              <a:spcBef>
                <a:spcPts val="0"/>
              </a:spcBef>
              <a:spcAft>
                <a:spcPts val="0"/>
              </a:spcAft>
              <a:buClrTx/>
              <a:buSzTx/>
              <a:buFontTx/>
              <a:buNone/>
              <a:tabLst/>
              <a:defRPr sz="1107" b="1">
                <a:solidFill>
                  <a:srgbClr val="009C89"/>
                </a:solidFill>
                <a:latin typeface="Meiryo UI" panose="020B0604030504040204" pitchFamily="50" charset="-128"/>
                <a:ea typeface="Meiryo UI" panose="020B0604030504040204" pitchFamily="50" charset="-128"/>
              </a:defRPr>
            </a:lvl1pPr>
            <a:lvl2pPr marL="422006" indent="0">
              <a:buFontTx/>
              <a:buNone/>
              <a:defRPr/>
            </a:lvl2pPr>
            <a:lvl3pPr marL="844013" indent="0">
              <a:buFontTx/>
              <a:buNone/>
              <a:defRPr/>
            </a:lvl3pPr>
            <a:lvl4pPr marL="1266019" indent="0">
              <a:buFontTx/>
              <a:buNone/>
              <a:defRPr/>
            </a:lvl4pPr>
            <a:lvl5pPr marL="1688025" indent="0">
              <a:buFontTx/>
              <a:buNone/>
              <a:defRPr/>
            </a:lvl5pPr>
          </a:lstStyle>
          <a:p>
            <a:pPr marL="0" marR="0" lvl="0" indent="0" algn="l" defTabSz="844013" rtl="0" eaLnBrk="1" fontAlgn="auto" latinLnBrk="0" hangingPunct="1">
              <a:lnSpc>
                <a:spcPct val="90000"/>
              </a:lnSpc>
              <a:spcBef>
                <a:spcPts val="923"/>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
        <p:nvSpPr>
          <p:cNvPr id="15" name="コンテンツ プレースホルダー 2">
            <a:extLst>
              <a:ext uri="{FF2B5EF4-FFF2-40B4-BE49-F238E27FC236}">
                <a16:creationId xmlns:a16="http://schemas.microsoft.com/office/drawing/2014/main" id="{B57596C9-B115-4FE6-93CC-51E6F05D87FF}"/>
              </a:ext>
            </a:extLst>
          </p:cNvPr>
          <p:cNvSpPr>
            <a:spLocks noGrp="1"/>
          </p:cNvSpPr>
          <p:nvPr>
            <p:ph sz="quarter" idx="10" hasCustomPrompt="1"/>
          </p:nvPr>
        </p:nvSpPr>
        <p:spPr>
          <a:xfrm>
            <a:off x="576388" y="894754"/>
            <a:ext cx="686138" cy="728269"/>
          </a:xfrm>
          <a:prstGeom prst="rect">
            <a:avLst/>
          </a:prstGeom>
        </p:spPr>
        <p:txBody>
          <a:bodyPr lIns="0" tIns="144000" rIns="0" bIns="0" anchor="ctr">
            <a:normAutofit/>
          </a:bodyPr>
          <a:lstStyle>
            <a:lvl1pPr marL="0" indent="0">
              <a:buNone/>
              <a:defRPr sz="4615" b="1" i="0">
                <a:solidFill>
                  <a:schemeClr val="bg1"/>
                </a:solidFill>
                <a:latin typeface="Arial" panose="020B0604020202020204" pitchFamily="34" charset="0"/>
                <a:ea typeface="Meiryo" panose="020B0604030504040204" pitchFamily="34" charset="-128"/>
                <a:cs typeface="Arial" panose="020B0604020202020204" pitchFamily="34" charset="0"/>
              </a:defRPr>
            </a:lvl1pPr>
          </a:lstStyle>
          <a:p>
            <a:r>
              <a:rPr kumimoji="1" lang="en-US" altLang="ja-JP"/>
              <a:t>1</a:t>
            </a:r>
            <a:endParaRPr kumimoji="1" lang="ja-JP" altLang="en-US"/>
          </a:p>
        </p:txBody>
      </p:sp>
      <p:sp>
        <p:nvSpPr>
          <p:cNvPr id="16" name="テキスト ボックス 15">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11346745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256734" y="128567"/>
            <a:ext cx="9720000" cy="324000"/>
          </a:xfrm>
          <a:prstGeom prst="rect">
            <a:avLst/>
          </a:prstGeom>
        </p:spPr>
        <p:txBody>
          <a:bodyPr lIns="72000" tIns="36000" rIns="0" bIns="0" anchor="ctr" anchorCtr="0"/>
          <a:lstStyle>
            <a:lvl1pPr algn="l">
              <a:defRPr sz="1661"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p:ph sz="quarter" idx="12" hasCustomPrompt="1"/>
          </p:nvPr>
        </p:nvSpPr>
        <p:spPr>
          <a:xfrm>
            <a:off x="161925" y="585759"/>
            <a:ext cx="10368000" cy="453298"/>
          </a:xfrm>
          <a:prstGeom prst="rect">
            <a:avLst/>
          </a:prstGeom>
          <a:ln w="19050">
            <a:solidFill>
              <a:schemeClr val="tx2"/>
            </a:solidFill>
          </a:ln>
        </p:spPr>
        <p:txBody>
          <a:bodyPr lIns="144000" tIns="144000" rIns="144000" bIns="108000" anchor="t" anchorCtr="0">
            <a:spAutoFit/>
          </a:bodyPr>
          <a:lstStyle>
            <a:lvl1pPr marL="175836" indent="-175836" algn="l">
              <a:lnSpc>
                <a:spcPct val="100000"/>
              </a:lnSpc>
              <a:spcBef>
                <a:spcPts val="554"/>
              </a:spcBef>
              <a:buFont typeface="Wingdings" panose="05000000000000000000" pitchFamily="2" charset="2"/>
              <a:buChar char="n"/>
              <a:defRPr sz="1292"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リードリードリードリードリードリードリードリードリードリードリードリードリードリードリードリードリードリードリードリードリードリードリードリードリードリード</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79390" y="503388"/>
            <a:ext cx="10332000" cy="10368"/>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10139631" y="152066"/>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1" y="1"/>
            <a:ext cx="360000" cy="287316"/>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4256904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通常_内容説明用スライド_タイトル上つめ">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34764" y="-32692"/>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27312" y="97757"/>
            <a:ext cx="9404183"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47162" y="29386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227386" y="-340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427314" y="97757"/>
            <a:ext cx="7712791" cy="504337"/>
          </a:xfrm>
          <a:prstGeom prst="rect">
            <a:avLst/>
          </a:prstGeom>
        </p:spPr>
        <p:txBody>
          <a:bodyPr lIns="252000" tIns="36000" rIns="0" bIns="0" anchor="ctr">
            <a:normAutofit/>
          </a:bodyPr>
          <a:lstStyle>
            <a:lvl1pPr marL="0" indent="0">
              <a:buNone/>
              <a:defRPr sz="191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21926312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通常_内容説明用スライド_タイトル上つめ">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65897" y="300028"/>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58444" y="388480"/>
            <a:ext cx="9404183"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78294" y="584582"/>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258518" y="28731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458444" y="388479"/>
            <a:ext cx="7712791" cy="504337"/>
          </a:xfrm>
          <a:prstGeom prst="rect">
            <a:avLst/>
          </a:prstGeom>
        </p:spPr>
        <p:txBody>
          <a:bodyPr lIns="252000" tIns="36000" rIns="0" bIns="0" anchor="ctr">
            <a:normAutofit/>
          </a:bodyPr>
          <a:lstStyle>
            <a:lvl1pPr marL="0" indent="0">
              <a:buNone/>
              <a:defRPr sz="191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99272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通常（リードなし）">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0" y="97052"/>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560"/>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8" y="164522"/>
            <a:ext cx="9288000" cy="648000"/>
          </a:xfrm>
          <a:prstGeom prst="rect">
            <a:avLst/>
          </a:prstGeom>
        </p:spPr>
        <p:txBody>
          <a:bodyPr lIns="252000" tIns="36000" rIns="0" bIns="0" anchor="ctr" anchorCtr="0"/>
          <a:lstStyle>
            <a:lvl1pPr algn="l">
              <a:defRPr sz="230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テキスト ボックス 2">
            <a:extLst>
              <a:ext uri="{FF2B5EF4-FFF2-40B4-BE49-F238E27FC236}">
                <a16:creationId xmlns:a16="http://schemas.microsoft.com/office/drawing/2014/main" id="{F085DDDA-2675-ADF6-5D77-A9BEF9F0E633}"/>
              </a:ext>
            </a:extLst>
          </p:cNvPr>
          <p:cNvSpPr txBox="1"/>
          <p:nvPr userDrawn="1"/>
        </p:nvSpPr>
        <p:spPr>
          <a:xfrm>
            <a:off x="10099395" y="7135846"/>
            <a:ext cx="673768" cy="400110"/>
          </a:xfrm>
          <a:prstGeom prst="rect">
            <a:avLst/>
          </a:prstGeom>
          <a:noFill/>
        </p:spPr>
        <p:txBody>
          <a:bodyPr wrap="square" rtlCol="0">
            <a:spAutoFit/>
          </a:bodyPr>
          <a:lstStyle/>
          <a:p>
            <a:fld id="{0A5F3100-2AFF-4DFD-9AB6-EAA49952E565}" type="slidenum">
              <a:rPr kumimoji="1" lang="ja-JP" altLang="en-US" sz="2000" b="0" smtClean="0"/>
              <a:t>‹#›</a:t>
            </a:fld>
            <a:endParaRPr kumimoji="1" lang="ja-JP" altLang="en-US" sz="2000" b="0"/>
          </a:p>
        </p:txBody>
      </p:sp>
    </p:spTree>
    <p:extLst>
      <p:ext uri="{BB962C8B-B14F-4D97-AF65-F5344CB8AC3E}">
        <p14:creationId xmlns:p14="http://schemas.microsoft.com/office/powerpoint/2010/main" val="185378634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プラ_内容説明用スライド_タイトルのみ">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1079516" y="287318"/>
            <a:ext cx="8813022"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903159" y="329533"/>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230624" y="390420"/>
            <a:ext cx="6164047" cy="504337"/>
          </a:xfrm>
          <a:prstGeom prst="rect">
            <a:avLst/>
          </a:prstGeom>
        </p:spPr>
        <p:txBody>
          <a:bodyPr lIns="252000" tIns="36000" rIns="0" bIns="0" anchor="ctr">
            <a:normAutofit/>
          </a:bodyPr>
          <a:lstStyle>
            <a:lvl1pPr marL="0" indent="0">
              <a:buNone/>
              <a:defRPr sz="191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15" name="図 14">
            <a:extLst>
              <a:ext uri="{FF2B5EF4-FFF2-40B4-BE49-F238E27FC236}">
                <a16:creationId xmlns:a16="http://schemas.microsoft.com/office/drawing/2014/main" id="{E3FD0292-C091-43A1-9252-D1D0C6352D0A}"/>
              </a:ext>
            </a:extLst>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199280" y="472976"/>
            <a:ext cx="869618" cy="334311"/>
          </a:xfrm>
          <a:prstGeom prst="rect">
            <a:avLst/>
          </a:prstGeom>
        </p:spPr>
      </p:pic>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64325930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プラ_内容説明用スライド_タイトル上つめ">
    <p:spTree>
      <p:nvGrpSpPr>
        <p:cNvPr id="1" name=""/>
        <p:cNvGrpSpPr/>
        <p:nvPr/>
      </p:nvGrpSpPr>
      <p:grpSpPr>
        <a:xfrm>
          <a:off x="0" y="0"/>
          <a:ext cx="0" cy="0"/>
          <a:chOff x="0" y="0"/>
          <a:chExt cx="0" cy="0"/>
        </a:xfrm>
      </p:grpSpPr>
      <p:pic>
        <p:nvPicPr>
          <p:cNvPr id="21" name="図 20"/>
          <p:cNvPicPr>
            <a:picLocks noChangeAspect="1"/>
          </p:cNvPicPr>
          <p:nvPr userDrawn="1"/>
        </p:nvPicPr>
        <p:blipFill>
          <a:blip r:embed="rId2"/>
          <a:stretch>
            <a:fillRect/>
          </a:stretch>
        </p:blipFill>
        <p:spPr>
          <a:xfrm>
            <a:off x="1209548" y="-21435"/>
            <a:ext cx="8767186"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rotWithShape="1">
          <a:blip r:embed="rId3" cstate="print">
            <a:extLst>
              <a:ext uri="{28A0092B-C50C-407E-A947-70E740481C1C}">
                <a14:useLocalDpi xmlns:a14="http://schemas.microsoft.com/office/drawing/2010/main"/>
              </a:ext>
            </a:extLst>
          </a:blip>
          <a:srcRect/>
          <a:stretch/>
        </p:blipFill>
        <p:spPr bwMode="auto">
          <a:xfrm>
            <a:off x="9891562" y="110214"/>
            <a:ext cx="431859" cy="442328"/>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314821" y="86117"/>
            <a:ext cx="6164047" cy="515977"/>
          </a:xfrm>
          <a:prstGeom prst="rect">
            <a:avLst/>
          </a:prstGeom>
        </p:spPr>
        <p:txBody>
          <a:bodyPr lIns="252000" tIns="36000" rIns="0" bIns="0" anchor="ctr">
            <a:normAutofit/>
          </a:bodyPr>
          <a:lstStyle>
            <a:lvl1pPr marL="0" indent="0">
              <a:buNone/>
              <a:defRPr sz="191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pic>
        <p:nvPicPr>
          <p:cNvPr id="9" name="図 8">
            <a:extLst>
              <a:ext uri="{FF2B5EF4-FFF2-40B4-BE49-F238E27FC236}">
                <a16:creationId xmlns:a16="http://schemas.microsoft.com/office/drawing/2014/main" id="{E3FD0292-C091-43A1-9252-D1D0C6352D0A}"/>
              </a:ext>
            </a:extLst>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255119" y="164223"/>
            <a:ext cx="869618" cy="334311"/>
          </a:xfrm>
          <a:prstGeom prst="rect">
            <a:avLst/>
          </a:prstGeom>
        </p:spPr>
      </p:pic>
    </p:spTree>
    <p:extLst>
      <p:ext uri="{BB962C8B-B14F-4D97-AF65-F5344CB8AC3E}">
        <p14:creationId xmlns:p14="http://schemas.microsoft.com/office/powerpoint/2010/main" val="54563820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リサ室_内容説明用スライド_タイトルのみ">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1029262" y="287318"/>
            <a:ext cx="8910228"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903159" y="301970"/>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067120" y="390420"/>
            <a:ext cx="6164047" cy="504337"/>
          </a:xfrm>
          <a:prstGeom prst="rect">
            <a:avLst/>
          </a:prstGeom>
        </p:spPr>
        <p:txBody>
          <a:bodyPr lIns="252000" tIns="36000" rIns="0" bIns="0" anchor="ctr">
            <a:normAutofit/>
          </a:bodyPr>
          <a:lstStyle>
            <a:lvl1pPr marL="0" indent="0">
              <a:buNone/>
              <a:defRPr sz="191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pic>
        <p:nvPicPr>
          <p:cNvPr id="9" name="Picture 3"/>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276859" y="431329"/>
            <a:ext cx="736941" cy="417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504528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リサ室_内容説明用スライド_タイトル上つめ">
    <p:spTree>
      <p:nvGrpSpPr>
        <p:cNvPr id="1" name=""/>
        <p:cNvGrpSpPr/>
        <p:nvPr/>
      </p:nvGrpSpPr>
      <p:grpSpPr>
        <a:xfrm>
          <a:off x="0" y="0"/>
          <a:ext cx="0" cy="0"/>
          <a:chOff x="0" y="0"/>
          <a:chExt cx="0" cy="0"/>
        </a:xfrm>
      </p:grpSpPr>
      <p:pic>
        <p:nvPicPr>
          <p:cNvPr id="21" name="図 20"/>
          <p:cNvPicPr>
            <a:picLocks noChangeAspect="1"/>
          </p:cNvPicPr>
          <p:nvPr userDrawn="1"/>
        </p:nvPicPr>
        <p:blipFill>
          <a:blip r:embed="rId2"/>
          <a:stretch>
            <a:fillRect/>
          </a:stretch>
        </p:blipFill>
        <p:spPr>
          <a:xfrm>
            <a:off x="1170781" y="-21435"/>
            <a:ext cx="8721756"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865825" y="112929"/>
            <a:ext cx="417064" cy="427175"/>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982922" y="97757"/>
            <a:ext cx="6164047" cy="507062"/>
          </a:xfrm>
          <a:prstGeom prst="rect">
            <a:avLst/>
          </a:prstGeom>
        </p:spPr>
        <p:txBody>
          <a:bodyPr lIns="252000" tIns="36000" rIns="0" bIns="0" anchor="ctr">
            <a:normAutofit/>
          </a:bodyPr>
          <a:lstStyle>
            <a:lvl1pPr marL="0" indent="0">
              <a:buNone/>
              <a:defRPr sz="191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8" name="Picture 3"/>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294097" y="187212"/>
            <a:ext cx="736941" cy="417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67172813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復興_内容説明用スライド_タイトルのみ（フォーマット落とし込み）">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1304457" y="287318"/>
            <a:ext cx="8466638"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734764" y="301970"/>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898726" y="390420"/>
            <a:ext cx="6164047" cy="504337"/>
          </a:xfrm>
          <a:prstGeom prst="rect">
            <a:avLst/>
          </a:prstGeom>
        </p:spPr>
        <p:txBody>
          <a:bodyPr lIns="252000" tIns="36000" rIns="0" bIns="0" anchor="ctr">
            <a:normAutofit/>
          </a:bodyPr>
          <a:lstStyle>
            <a:lvl1pPr marL="0" indent="0">
              <a:buNone/>
              <a:defRPr sz="191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8" name="Picture 2"/>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284210" y="287318"/>
            <a:ext cx="851854" cy="73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59968990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復興_内容説明用スライド_タイトルのみ上つめ（フォーマット落とし込み）">
    <p:spTree>
      <p:nvGrpSpPr>
        <p:cNvPr id="1" name=""/>
        <p:cNvGrpSpPr/>
        <p:nvPr/>
      </p:nvGrpSpPr>
      <p:grpSpPr>
        <a:xfrm>
          <a:off x="0" y="0"/>
          <a:ext cx="0" cy="0"/>
          <a:chOff x="0" y="0"/>
          <a:chExt cx="0" cy="0"/>
        </a:xfrm>
      </p:grpSpPr>
      <p:pic>
        <p:nvPicPr>
          <p:cNvPr id="21" name="図 20"/>
          <p:cNvPicPr>
            <a:picLocks noChangeAspect="1"/>
          </p:cNvPicPr>
          <p:nvPr userDrawn="1"/>
        </p:nvPicPr>
        <p:blipFill>
          <a:blip r:embed="rId2"/>
          <a:stretch>
            <a:fillRect/>
          </a:stretch>
        </p:blipFill>
        <p:spPr>
          <a:xfrm>
            <a:off x="1304458" y="49190"/>
            <a:ext cx="8419686"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818962" y="114627"/>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814530" y="168383"/>
            <a:ext cx="6164047" cy="504337"/>
          </a:xfrm>
          <a:prstGeom prst="rect">
            <a:avLst/>
          </a:prstGeom>
        </p:spPr>
        <p:txBody>
          <a:bodyPr lIns="252000" tIns="36000" rIns="0" bIns="0" anchor="ctr">
            <a:normAutofit/>
          </a:bodyPr>
          <a:lstStyle>
            <a:lvl1pPr marL="0" indent="0">
              <a:buNone/>
              <a:defRPr sz="191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23" name="Picture 2"/>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281712" y="49190"/>
            <a:ext cx="851854" cy="73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93430864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DFA1F2F-14B9-4F01-A5B6-2EF2AFAA50B7}"/>
              </a:ext>
            </a:extLst>
          </p:cNvPr>
          <p:cNvSpPr txBox="1"/>
          <p:nvPr userDrawn="1"/>
        </p:nvSpPr>
        <p:spPr>
          <a:xfrm>
            <a:off x="10323421" y="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77994806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7" y="189756"/>
            <a:ext cx="9914355" cy="324000"/>
          </a:xfrm>
          <a:prstGeom prst="rect">
            <a:avLst/>
          </a:prstGeom>
        </p:spPr>
        <p:txBody>
          <a:bodyPr lIns="72000" tIns="36000" rIns="0" bIns="0" anchor="ctr" anchorCtr="0"/>
          <a:lstStyle>
            <a:lvl1pPr algn="l">
              <a:defRPr sz="1661"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161927" y="7020290"/>
            <a:ext cx="10367964"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10" y="7020290"/>
            <a:ext cx="1164254" cy="359999"/>
          </a:xfrm>
          <a:prstGeom prst="rect">
            <a:avLst/>
          </a:prstGeom>
          <a:noFill/>
        </p:spPr>
        <p:txBody>
          <a:bodyPr wrap="square" lIns="99692" tIns="0" rIns="0" bIns="0" rtlCol="0" anchor="ctr">
            <a:noAutofit/>
          </a:bodyPr>
          <a:lstStyle/>
          <a:p>
            <a:r>
              <a:rPr lang="ja-JP" altLang="en-US" sz="1107"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6" y="2395810"/>
            <a:ext cx="5420215" cy="288000"/>
          </a:xfrm>
          <a:prstGeom prst="rect">
            <a:avLst/>
          </a:prstGeom>
          <a:noFill/>
        </p:spPr>
        <p:txBody>
          <a:bodyPr wrap="square" lIns="0" tIns="0" bIns="66462" rtlCol="0" anchor="b" anchorCtr="0">
            <a:noAutofit/>
          </a:bodyPr>
          <a:lstStyle/>
          <a:p>
            <a:r>
              <a:rPr lang="en-US" altLang="ja-JP" sz="1394" b="1">
                <a:solidFill>
                  <a:schemeClr val="bg2"/>
                </a:solidFill>
                <a:latin typeface="Meiryo UI" panose="020B0604030504040204" pitchFamily="50" charset="-128"/>
                <a:ea typeface="Meiryo UI" panose="020B0604030504040204" pitchFamily="50" charset="-128"/>
              </a:rPr>
              <a:t>2. </a:t>
            </a:r>
            <a:r>
              <a:rPr lang="ja-JP" altLang="en-US" sz="1394"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4"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07">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8" y="1362747"/>
            <a:ext cx="9519451" cy="720000"/>
          </a:xfrm>
        </p:spPr>
        <p:txBody>
          <a:bodyPr lIns="108000" tIns="36000" rIns="0" bIns="0" anchor="t" anchorCtr="0">
            <a:noAutofit/>
          </a:bodyPr>
          <a:lstStyle>
            <a:lvl1pPr marL="227737" indent="-227737" algn="l">
              <a:lnSpc>
                <a:spcPct val="120000"/>
              </a:lnSpc>
              <a:spcBef>
                <a:spcPts val="0"/>
              </a:spcBef>
              <a:buFont typeface="+mj-ea"/>
              <a:buAutoNum type="circleNumDbPlain"/>
              <a:defRPr sz="1107">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6" y="1542749"/>
            <a:ext cx="1138770" cy="359999"/>
          </a:xfrm>
          <a:prstGeom prst="rect">
            <a:avLst/>
          </a:prstGeom>
          <a:noFill/>
        </p:spPr>
        <p:txBody>
          <a:bodyPr wrap="square" lIns="0" tIns="0" rIns="0" bIns="0" rtlCol="0" anchor="ctr">
            <a:noAutofit/>
          </a:bodyPr>
          <a:lstStyle/>
          <a:p>
            <a:r>
              <a:rPr lang="en-US" altLang="ja-JP" sz="1394" b="1">
                <a:solidFill>
                  <a:schemeClr val="bg2"/>
                </a:solidFill>
                <a:latin typeface="Meiryo UI" panose="020B0604030504040204" pitchFamily="50" charset="-128"/>
                <a:ea typeface="Meiryo UI" panose="020B0604030504040204" pitchFamily="50" charset="-128"/>
              </a:rPr>
              <a:t>1. </a:t>
            </a:r>
            <a:r>
              <a:rPr lang="ja-JP" altLang="en-US" sz="1394"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100" y="7020290"/>
            <a:ext cx="9288000" cy="359999"/>
          </a:xfrm>
        </p:spPr>
        <p:txBody>
          <a:bodyPr lIns="0" tIns="18000" rIns="108000" bIns="0" anchor="ctr">
            <a:noAutofit/>
          </a:bodyPr>
          <a:lstStyle>
            <a:lvl1pPr marL="0" indent="0" algn="l">
              <a:buNone/>
              <a:defRPr sz="1107"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9" y="6016788"/>
            <a:ext cx="972000" cy="252000"/>
          </a:xfrm>
          <a:prstGeom prst="rect">
            <a:avLst/>
          </a:prstGeom>
          <a:noFill/>
        </p:spPr>
        <p:txBody>
          <a:bodyPr wrap="none" lIns="0" tIns="0" rIns="0" bIns="0" rtlCol="0" anchor="ctr">
            <a:noAutofit/>
          </a:bodyPr>
          <a:lstStyle/>
          <a:p>
            <a:pPr algn="dist"/>
            <a:r>
              <a:rPr lang="ja-JP" altLang="en-US" sz="11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9" y="6588288"/>
            <a:ext cx="972000" cy="252000"/>
          </a:xfrm>
          <a:prstGeom prst="rect">
            <a:avLst/>
          </a:prstGeom>
          <a:noFill/>
        </p:spPr>
        <p:txBody>
          <a:bodyPr wrap="none" lIns="0" tIns="0" rIns="0" bIns="0" rtlCol="0" anchor="ctr">
            <a:noAutofit/>
          </a:bodyPr>
          <a:lstStyle/>
          <a:p>
            <a:pPr algn="dist"/>
            <a:r>
              <a:rPr lang="ja-JP" altLang="en-US" sz="11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5" y="493022"/>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4" y="493022"/>
            <a:ext cx="9647760"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1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6"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7" y="2681572"/>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07">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9"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8" y="6302538"/>
            <a:ext cx="972000" cy="252000"/>
          </a:xfrm>
          <a:prstGeom prst="rect">
            <a:avLst/>
          </a:prstGeom>
          <a:noFill/>
        </p:spPr>
        <p:txBody>
          <a:bodyPr wrap="none" lIns="0" tIns="0" rIns="0" bIns="0" rtlCol="0" anchor="ctr">
            <a:noAutofit/>
          </a:bodyPr>
          <a:lstStyle/>
          <a:p>
            <a:pPr algn="dist" defTabSz="165580">
              <a:tabLst/>
            </a:pPr>
            <a:r>
              <a:rPr lang="ja-JP" altLang="en-US" sz="1195">
                <a:solidFill>
                  <a:schemeClr val="tx1"/>
                </a:solidFill>
                <a:latin typeface="Meiryo UI" panose="020B0604030504040204" pitchFamily="50" charset="-128"/>
                <a:ea typeface="Meiryo UI" panose="020B0604030504040204" pitchFamily="50" charset="-128"/>
              </a:rPr>
              <a:t>■選　　　択：</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5" y="5637164"/>
            <a:ext cx="5600215" cy="288000"/>
          </a:xfrm>
          <a:prstGeom prst="rect">
            <a:avLst/>
          </a:prstGeom>
          <a:noFill/>
        </p:spPr>
        <p:txBody>
          <a:bodyPr wrap="square" lIns="0" tIns="0" bIns="66462" rtlCol="0" anchor="b" anchorCtr="0">
            <a:noAutofit/>
          </a:bodyPr>
          <a:lstStyle/>
          <a:p>
            <a:r>
              <a:rPr lang="en-US" altLang="ja-JP" sz="1394" b="1">
                <a:solidFill>
                  <a:schemeClr val="bg2"/>
                </a:solidFill>
                <a:latin typeface="Meiryo UI" panose="020B0604030504040204" pitchFamily="50" charset="-128"/>
                <a:ea typeface="Meiryo UI" panose="020B0604030504040204" pitchFamily="50" charset="-128"/>
              </a:rPr>
              <a:t>3. </a:t>
            </a:r>
            <a:r>
              <a:rPr lang="ja-JP" altLang="en-US" sz="1394"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9"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3" cstate="print">
            <a:extLst>
              <a:ext uri="{28A0092B-C50C-407E-A947-70E740481C1C}">
                <a14:useLocalDpi xmlns:a14="http://schemas.microsoft.com/office/drawing/2010/main"/>
              </a:ext>
            </a:extLst>
          </a:blip>
          <a:stretch>
            <a:fillRect/>
          </a:stretch>
        </p:blipFill>
        <p:spPr>
          <a:xfrm>
            <a:off x="161926" y="890699"/>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6" y="890698"/>
            <a:ext cx="10349461" cy="359999"/>
          </a:xfrm>
        </p:spPr>
        <p:txBody>
          <a:bodyPr lIns="108000" tIns="36000" rIns="108000" bIns="0" anchor="ctr">
            <a:noAutofit/>
          </a:bodyPr>
          <a:lstStyle>
            <a:lvl1pPr marL="0" indent="0" algn="l">
              <a:buNone/>
              <a:defRPr sz="1292"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9806932" y="146436"/>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394"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8" y="2395810"/>
            <a:ext cx="4500000" cy="288000"/>
          </a:xfrm>
          <a:prstGeom prst="rect">
            <a:avLst/>
          </a:prstGeom>
          <a:noFill/>
        </p:spPr>
        <p:txBody>
          <a:bodyPr wrap="square" lIns="0" tIns="0" bIns="66462" rtlCol="0" anchor="b" anchorCtr="0">
            <a:noAutofit/>
          </a:bodyPr>
          <a:lstStyle/>
          <a:p>
            <a:pPr algn="l"/>
            <a:r>
              <a:rPr lang="en-US" altLang="ja-JP" sz="1394" b="1">
                <a:solidFill>
                  <a:schemeClr val="bg2"/>
                </a:solidFill>
                <a:latin typeface="Meiryo UI" panose="020B0604030504040204" pitchFamily="50" charset="-128"/>
                <a:ea typeface="Meiryo UI" panose="020B0604030504040204" pitchFamily="50" charset="-128"/>
              </a:rPr>
              <a:t>4. </a:t>
            </a:r>
          </a:p>
        </p:txBody>
      </p:sp>
    </p:spTree>
    <p:extLst>
      <p:ext uri="{BB962C8B-B14F-4D97-AF65-F5344CB8AC3E}">
        <p14:creationId xmlns:p14="http://schemas.microsoft.com/office/powerpoint/2010/main" val="40215614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blank">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9428860" y="0"/>
            <a:ext cx="1262953" cy="396877"/>
          </a:xfrm>
        </p:spPr>
        <p:txBody>
          <a:bodyPr/>
          <a:lstStyle>
            <a:lvl1pPr algn="r">
              <a:defRPr sz="1511"/>
            </a:lvl1pPr>
          </a:lstStyle>
          <a:p>
            <a:endParaRPr lang="ja-JP" altLang="en-US"/>
          </a:p>
        </p:txBody>
      </p:sp>
    </p:spTree>
    <p:extLst>
      <p:ext uri="{BB962C8B-B14F-4D97-AF65-F5344CB8AC3E}">
        <p14:creationId xmlns:p14="http://schemas.microsoft.com/office/powerpoint/2010/main" val="3271131346"/>
      </p:ext>
    </p:extLst>
  </p:cSld>
  <p:clrMapOvr>
    <a:masterClrMapping/>
  </p:clrMapOvr>
  <p:hf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説明用スライ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65897" y="300028"/>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58444" y="388480"/>
            <a:ext cx="9404183"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78294" y="584582"/>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258518" y="28731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458444" y="388479"/>
            <a:ext cx="7712791" cy="504337"/>
          </a:xfrm>
          <a:prstGeom prst="rect">
            <a:avLst/>
          </a:prstGeom>
        </p:spPr>
        <p:txBody>
          <a:bodyPr lIns="252000" tIns="36000" rIns="0" bIns="0" anchor="ctr">
            <a:normAutofit/>
          </a:bodyPr>
          <a:lstStyle>
            <a:lvl1pPr marL="0" indent="0">
              <a:buNone/>
              <a:defRPr sz="2159" b="1" i="0">
                <a:solidFill>
                  <a:schemeClr val="bg1"/>
                </a:solidFill>
                <a:latin typeface="メイリオ" panose="020B0604030504040204" pitchFamily="50" charset="-128"/>
                <a:ea typeface="メイリオ"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F65B5CD1-16BF-4814-9E5A-19B044B6FB5E}"/>
              </a:ext>
            </a:extLst>
          </p:cNvPr>
          <p:cNvSpPr txBox="1"/>
          <p:nvPr userDrawn="1"/>
        </p:nvSpPr>
        <p:spPr>
          <a:xfrm>
            <a:off x="10187813" y="705567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943"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260463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F9819D-030B-469B-935E-A041AA0FB79A}"/>
              </a:ext>
            </a:extLst>
          </p:cNvPr>
          <p:cNvSpPr>
            <a:spLocks noGrp="1"/>
          </p:cNvSpPr>
          <p:nvPr>
            <p:ph type="ctrTitle"/>
          </p:nvPr>
        </p:nvSpPr>
        <p:spPr>
          <a:xfrm>
            <a:off x="1336675" y="1236663"/>
            <a:ext cx="8018463" cy="2632075"/>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41FEF3C-93A4-D69D-BD47-376945FC0936}"/>
              </a:ext>
            </a:extLst>
          </p:cNvPr>
          <p:cNvSpPr>
            <a:spLocks noGrp="1"/>
          </p:cNvSpPr>
          <p:nvPr>
            <p:ph type="subTitle" idx="1"/>
          </p:nvPr>
        </p:nvSpPr>
        <p:spPr>
          <a:xfrm>
            <a:off x="1336675" y="3970338"/>
            <a:ext cx="8018463"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1754DB4-E21A-0873-0A9A-2D83DDE78088}"/>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5" name="フッター プレースホルダー 4">
            <a:extLst>
              <a:ext uri="{FF2B5EF4-FFF2-40B4-BE49-F238E27FC236}">
                <a16:creationId xmlns:a16="http://schemas.microsoft.com/office/drawing/2014/main" id="{BCDE3158-A34A-E4C1-801F-BD400A7B5CD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C88A8EB-4DBC-49CC-6670-55B24A7B4089}"/>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77682852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DBDE3E13-1483-BD29-D1DC-94E8C7C8C4EF}"/>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34764" y="9306"/>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8" name="グラフィックス 3">
            <a:extLst>
              <a:ext uri="{FF2B5EF4-FFF2-40B4-BE49-F238E27FC236}">
                <a16:creationId xmlns:a16="http://schemas.microsoft.com/office/drawing/2014/main" id="{EAE2C5CD-C759-0A66-8D3A-B531297A00E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27312" y="97757"/>
            <a:ext cx="9404183" cy="508461"/>
          </a:xfrm>
          <a:prstGeom prst="rect">
            <a:avLst/>
          </a:prstGeom>
        </p:spPr>
      </p:pic>
      <p:cxnSp>
        <p:nvCxnSpPr>
          <p:cNvPr id="9" name="直線コネクタ 8">
            <a:extLst>
              <a:ext uri="{FF2B5EF4-FFF2-40B4-BE49-F238E27FC236}">
                <a16:creationId xmlns:a16="http://schemas.microsoft.com/office/drawing/2014/main" id="{726F469A-D31D-D919-8B59-7F05669EF9F2}"/>
              </a:ext>
            </a:extLst>
          </p:cNvPr>
          <p:cNvCxnSpPr>
            <a:cxnSpLocks/>
          </p:cNvCxnSpPr>
          <p:nvPr userDrawn="1"/>
        </p:nvCxnSpPr>
        <p:spPr>
          <a:xfrm>
            <a:off x="347162" y="29386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4960D155-F20D-6D82-3F30-93946AC7FD7A}"/>
              </a:ext>
            </a:extLst>
          </p:cNvPr>
          <p:cNvCxnSpPr>
            <a:cxnSpLocks/>
          </p:cNvCxnSpPr>
          <p:nvPr userDrawn="1"/>
        </p:nvCxnSpPr>
        <p:spPr>
          <a:xfrm>
            <a:off x="9227386" y="-340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コンテンツ プレースホルダー 13">
            <a:extLst>
              <a:ext uri="{FF2B5EF4-FFF2-40B4-BE49-F238E27FC236}">
                <a16:creationId xmlns:a16="http://schemas.microsoft.com/office/drawing/2014/main" id="{7022AD43-5C27-C7C4-313C-1A778ADF4CAD}"/>
              </a:ext>
            </a:extLst>
          </p:cNvPr>
          <p:cNvSpPr>
            <a:spLocks noGrp="1"/>
          </p:cNvSpPr>
          <p:nvPr>
            <p:ph sz="quarter" idx="13" hasCustomPrompt="1"/>
          </p:nvPr>
        </p:nvSpPr>
        <p:spPr bwMode="white">
          <a:xfrm>
            <a:off x="427314" y="97757"/>
            <a:ext cx="7712791" cy="504337"/>
          </a:xfrm>
          <a:prstGeom prst="rect">
            <a:avLst/>
          </a:prstGeom>
        </p:spPr>
        <p:txBody>
          <a:bodyPr lIns="252000" tIns="36000" rIns="0" bIns="0" anchor="ctr">
            <a:normAutofit/>
          </a:bodyPr>
          <a:lstStyle>
            <a:lvl1pPr marL="0" indent="0">
              <a:buNone/>
              <a:defRPr sz="191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2" name="テキスト ボックス 11">
            <a:extLst>
              <a:ext uri="{FF2B5EF4-FFF2-40B4-BE49-F238E27FC236}">
                <a16:creationId xmlns:a16="http://schemas.microsoft.com/office/drawing/2014/main" id="{6A07A87F-F977-206C-C2E4-6B4679795432}"/>
              </a:ext>
            </a:extLst>
          </p:cNvPr>
          <p:cNvSpPr txBox="1"/>
          <p:nvPr userDrawn="1"/>
        </p:nvSpPr>
        <p:spPr>
          <a:xfrm>
            <a:off x="10323421" y="258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59" b="1"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95" b="1">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6913955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8" y="395839"/>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7666" tIns="43833" rIns="87666" bIns="43833" numCol="1" spcCol="0" rtlCol="0" fromWordArt="0" anchor="ctr" anchorCtr="0" forceAA="0" compatLnSpc="1">
            <a:prstTxWarp prst="textNoShape">
              <a:avLst/>
            </a:prstTxWarp>
            <a:noAutofit/>
          </a:bodyPr>
          <a:lstStyle/>
          <a:p>
            <a:pPr algn="ctr"/>
            <a:endParaRPr kumimoji="1" lang="ja-JP" altLang="en-US" sz="1535">
              <a:solidFill>
                <a:schemeClr val="tx1"/>
              </a:solidFill>
            </a:endParaRPr>
          </a:p>
        </p:txBody>
      </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66825" y="1499035"/>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2" y="2991837"/>
            <a:ext cx="8622792" cy="1588968"/>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16179" y="2996805"/>
            <a:ext cx="8639999" cy="1008000"/>
          </a:xfrm>
          <a:prstGeom prst="rect">
            <a:avLst/>
          </a:prstGeom>
        </p:spPr>
        <p:txBody>
          <a:bodyPr lIns="0" tIns="72000" rIns="0" bIns="0" anchor="ctr" anchorCtr="0">
            <a:normAutofit/>
          </a:bodyPr>
          <a:lstStyle>
            <a:lvl1pPr>
              <a:defRPr lang="ja-JP" altLang="en-US" sz="3452"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57"/>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917"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725"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725"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9372212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1_通常">
    <p:spTree>
      <p:nvGrpSpPr>
        <p:cNvPr id="1" name=""/>
        <p:cNvGrpSpPr/>
        <p:nvPr/>
      </p:nvGrpSpPr>
      <p:grpSpPr>
        <a:xfrm>
          <a:off x="0" y="0"/>
          <a:ext cx="0" cy="0"/>
          <a:chOff x="0" y="0"/>
          <a:chExt cx="0" cy="0"/>
        </a:xfrm>
      </p:grpSpPr>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6" y="1110921"/>
            <a:ext cx="10367963" cy="1366872"/>
          </a:xfrm>
          <a:prstGeom prst="rect">
            <a:avLst/>
          </a:prstGeom>
          <a:ln w="19050">
            <a:solidFill>
              <a:schemeClr val="tx2"/>
            </a:solidFill>
          </a:ln>
        </p:spPr>
        <p:txBody>
          <a:bodyPr lIns="180000" tIns="180000" rIns="180000" bIns="144000">
            <a:spAutoFit/>
          </a:bodyPr>
          <a:lstStyle>
            <a:lvl1pPr marL="252030" indent="-252030" algn="l">
              <a:lnSpc>
                <a:spcPct val="100000"/>
              </a:lnSpc>
              <a:spcBef>
                <a:spcPts val="554"/>
              </a:spcBef>
              <a:buFont typeface="Wingdings" panose="05000000000000000000" pitchFamily="2" charset="2"/>
              <a:buChar char="n"/>
              <a:defRPr sz="1846"/>
            </a:lvl1pPr>
            <a:lvl2pPr marL="413212" indent="-161182" algn="l">
              <a:lnSpc>
                <a:spcPct val="100000"/>
              </a:lnSpc>
              <a:spcBef>
                <a:spcPts val="369"/>
              </a:spcBef>
              <a:buFont typeface="Arial" panose="020B0604020202020204" pitchFamily="34" charset="0"/>
              <a:buChar char="•"/>
              <a:defRPr sz="1661"/>
            </a:lvl2pPr>
            <a:lvl3pPr marL="637401" indent="-215398" algn="l">
              <a:lnSpc>
                <a:spcPct val="100000"/>
              </a:lnSpc>
              <a:spcBef>
                <a:spcPts val="185"/>
              </a:spcBef>
              <a:buFont typeface="Wingdings" panose="05000000000000000000" pitchFamily="2" charset="2"/>
              <a:buChar char="ü"/>
              <a:defRPr sz="1476"/>
            </a:lvl3pPr>
            <a:lvl4pPr marL="835215" indent="-199280" algn="l">
              <a:lnSpc>
                <a:spcPct val="100000"/>
              </a:lnSpc>
              <a:spcBef>
                <a:spcPts val="185"/>
              </a:spcBef>
              <a:buFont typeface="Meiryo UI" panose="020B0604030504040204" pitchFamily="50" charset="-128"/>
              <a:buChar char="※"/>
              <a:defRPr sz="1107"/>
            </a:lvl4pPr>
            <a:lvl5pPr algn="l">
              <a:defRPr sz="1846"/>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40" name="テキスト ボックス 39">
            <a:extLst>
              <a:ext uri="{FF2B5EF4-FFF2-40B4-BE49-F238E27FC236}">
                <a16:creationId xmlns:a16="http://schemas.microsoft.com/office/drawing/2014/main" id="{7FCED8F1-70B3-057D-88F6-FBA020C3393B}"/>
              </a:ext>
            </a:extLst>
          </p:cNvPr>
          <p:cNvSpPr txBox="1"/>
          <p:nvPr userDrawn="1"/>
        </p:nvSpPr>
        <p:spPr>
          <a:xfrm>
            <a:off x="10331814" y="-9082"/>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16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46" b="0">
              <a:latin typeface="Arial" panose="020B0604020202020204" pitchFamily="34" charset="0"/>
              <a:ea typeface="メイリオ" panose="020B0604030504040204" pitchFamily="50" charset="-128"/>
              <a:cs typeface="Arial" panose="020B0604020202020204" pitchFamily="34" charset="0"/>
            </a:endParaRPr>
          </a:p>
        </p:txBody>
      </p:sp>
      <p:pic>
        <p:nvPicPr>
          <p:cNvPr id="2" name="Picture 11" descr="ç°å¢ç">
            <a:extLst>
              <a:ext uri="{FF2B5EF4-FFF2-40B4-BE49-F238E27FC236}">
                <a16:creationId xmlns:a16="http://schemas.microsoft.com/office/drawing/2014/main" id="{6125DF3D-9292-0F5E-91DA-C16C1C6B1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09384" y="283037"/>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56766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2_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9"/>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kumimoji="1" lang="ja-JP" altLang="en-US" sz="1200">
              <a:solidFill>
                <a:schemeClr val="tx1"/>
              </a:solidFill>
            </a:endParaRPr>
          </a:p>
        </p:txBody>
      </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66826" y="1499035"/>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991839"/>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userDrawn="1">
            <p:ph type="title" hasCustomPrompt="1"/>
          </p:nvPr>
        </p:nvSpPr>
        <p:spPr>
          <a:xfrm>
            <a:off x="1034510" y="2991837"/>
            <a:ext cx="8640000" cy="1008000"/>
          </a:xfrm>
          <a:prstGeom prst="rect">
            <a:avLst/>
          </a:prstGeom>
        </p:spPr>
        <p:txBody>
          <a:bodyPr lIns="0" tIns="72000" rIns="0" bIns="0" anchor="ctr" anchorCtr="0">
            <a:normAutofit/>
          </a:bodyPr>
          <a:lstStyle>
            <a:lvl1pPr>
              <a:defRPr lang="ja-JP" altLang="en-US" sz="27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826"/>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userDrawn="1">
            <p:ph sz="quarter" idx="14" hasCustomPrompt="1"/>
          </p:nvPr>
        </p:nvSpPr>
        <p:spPr>
          <a:xfrm>
            <a:off x="1034510" y="4148806"/>
            <a:ext cx="8640000" cy="432000"/>
          </a:xfrm>
          <a:prstGeom prst="rect">
            <a:avLst/>
          </a:prstGeom>
        </p:spPr>
        <p:txBody>
          <a:bodyPr lIns="0" tIns="0" rIns="0" bIns="0" anchor="ctr" anchorCtr="0"/>
          <a:lstStyle>
            <a:lvl1pPr>
              <a:defRPr sz="15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userDrawn="1">
            <p:ph sz="quarter" idx="15" hasCustomPrompt="1"/>
          </p:nvPr>
        </p:nvSpPr>
        <p:spPr>
          <a:xfrm>
            <a:off x="3554510" y="5436053"/>
            <a:ext cx="3600000" cy="288000"/>
          </a:xfrm>
          <a:prstGeom prst="rect">
            <a:avLst/>
          </a:prstGeom>
        </p:spPr>
        <p:txBody>
          <a:bodyPr lIns="0" tIns="0" rIns="0" bIns="0" anchor="ctr" anchorCtr="0"/>
          <a:lstStyle>
            <a:lvl1pPr>
              <a:defRPr sz="135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userDrawn="1">
            <p:ph sz="quarter" idx="16" hasCustomPrompt="1"/>
          </p:nvPr>
        </p:nvSpPr>
        <p:spPr>
          <a:xfrm>
            <a:off x="3554510" y="5724053"/>
            <a:ext cx="3600000" cy="288000"/>
          </a:xfrm>
          <a:prstGeom prst="rect">
            <a:avLst/>
          </a:prstGeom>
        </p:spPr>
        <p:txBody>
          <a:bodyPr lIns="0" tIns="0" rIns="0" bIns="0" anchor="ctr" anchorCtr="0"/>
          <a:lstStyle>
            <a:lvl1pPr>
              <a:defRPr sz="135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grpSp>
        <p:nvGrpSpPr>
          <p:cNvPr id="12" name="グループ化 11">
            <a:extLst>
              <a:ext uri="{FF2B5EF4-FFF2-40B4-BE49-F238E27FC236}">
                <a16:creationId xmlns:a16="http://schemas.microsoft.com/office/drawing/2014/main" id="{69C106B6-5B9E-90FA-B305-63D4E2ECADAD}"/>
              </a:ext>
            </a:extLst>
          </p:cNvPr>
          <p:cNvGrpSpPr/>
          <p:nvPr userDrawn="1"/>
        </p:nvGrpSpPr>
        <p:grpSpPr>
          <a:xfrm>
            <a:off x="1334190" y="6295354"/>
            <a:ext cx="8023437" cy="648000"/>
            <a:chOff x="1144042" y="6295354"/>
            <a:chExt cx="8023437" cy="648000"/>
          </a:xfrm>
        </p:grpSpPr>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4955943" y="6396580"/>
              <a:ext cx="533584" cy="457061"/>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1144042" y="6392317"/>
              <a:ext cx="822056" cy="465588"/>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5"/>
            <a:stretch>
              <a:fillRect/>
            </a:stretch>
          </p:blipFill>
          <p:spPr>
            <a:xfrm>
              <a:off x="5797856" y="6410261"/>
              <a:ext cx="1117748" cy="429699"/>
            </a:xfrm>
            <a:prstGeom prst="rect">
              <a:avLst/>
            </a:prstGeom>
          </p:spPr>
        </p:pic>
        <p:pic>
          <p:nvPicPr>
            <p:cNvPr id="3" name="図 2" descr="アイコン&#10;&#10;自動的に生成された説明">
              <a:extLst>
                <a:ext uri="{FF2B5EF4-FFF2-40B4-BE49-F238E27FC236}">
                  <a16:creationId xmlns:a16="http://schemas.microsoft.com/office/drawing/2014/main" id="{ACDB5041-21B4-44B3-A6A0-556A8B49CE47}"/>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454907" y="6421972"/>
              <a:ext cx="1180006" cy="406276"/>
            </a:xfrm>
            <a:prstGeom prst="rect">
              <a:avLst/>
            </a:prstGeom>
          </p:spPr>
        </p:pic>
        <p:pic>
          <p:nvPicPr>
            <p:cNvPr id="20" name="図 19">
              <a:extLst>
                <a:ext uri="{FF2B5EF4-FFF2-40B4-BE49-F238E27FC236}">
                  <a16:creationId xmlns:a16="http://schemas.microsoft.com/office/drawing/2014/main" id="{65CDAD06-2FD3-458F-BAB9-93C55CF827DE}"/>
                </a:ext>
              </a:extLst>
            </p:cNvPr>
            <p:cNvPicPr>
              <a:picLocks noChangeAspect="1"/>
            </p:cNvPicPr>
            <p:nvPr userDrawn="1"/>
          </p:nvPicPr>
          <p:blipFill>
            <a:blip r:embed="rId7"/>
            <a:stretch>
              <a:fillRect/>
            </a:stretch>
          </p:blipFill>
          <p:spPr>
            <a:xfrm>
              <a:off x="2088146" y="6295354"/>
              <a:ext cx="1304761" cy="648000"/>
            </a:xfrm>
            <a:prstGeom prst="rect">
              <a:avLst/>
            </a:prstGeom>
          </p:spPr>
        </p:pic>
        <p:pic>
          <p:nvPicPr>
            <p:cNvPr id="4" name="図 3" descr="テキスト が含まれている画像&#10;&#10;自動的に生成された説明">
              <a:extLst>
                <a:ext uri="{FF2B5EF4-FFF2-40B4-BE49-F238E27FC236}">
                  <a16:creationId xmlns:a16="http://schemas.microsoft.com/office/drawing/2014/main" id="{3A501BE5-158A-425C-74FB-CBD080CD9CE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7145347" y="6433460"/>
              <a:ext cx="2022132" cy="396000"/>
            </a:xfrm>
            <a:prstGeom prst="rect">
              <a:avLst/>
            </a:prstGeom>
          </p:spPr>
        </p:pic>
      </p:grpSp>
    </p:spTree>
    <p:extLst>
      <p:ext uri="{BB962C8B-B14F-4D97-AF65-F5344CB8AC3E}">
        <p14:creationId xmlns:p14="http://schemas.microsoft.com/office/powerpoint/2010/main" val="18078078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2_目次">
    <p:spTree>
      <p:nvGrpSpPr>
        <p:cNvPr id="1" name=""/>
        <p:cNvGrpSpPr/>
        <p:nvPr/>
      </p:nvGrpSpPr>
      <p:grpSpPr>
        <a:xfrm>
          <a:off x="0" y="0"/>
          <a:ext cx="0" cy="0"/>
          <a:chOff x="0" y="0"/>
          <a:chExt cx="0" cy="0"/>
        </a:xfrm>
      </p:grpSpPr>
      <p:sp>
        <p:nvSpPr>
          <p:cNvPr id="3" name="フリーフォーム: 図形 2">
            <a:extLst>
              <a:ext uri="{FF2B5EF4-FFF2-40B4-BE49-F238E27FC236}">
                <a16:creationId xmlns:a16="http://schemas.microsoft.com/office/drawing/2014/main" id="{93C4182C-AE56-4136-6B06-BFDBC3BE2825}"/>
              </a:ext>
            </a:extLst>
          </p:cNvPr>
          <p:cNvSpPr/>
          <p:nvPr userDrawn="1"/>
        </p:nvSpPr>
        <p:spPr>
          <a:xfrm flipH="1">
            <a:off x="368341" y="1751345"/>
            <a:ext cx="127773" cy="4908812"/>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4" name="コンテンツ プレースホルダー 8">
            <a:extLst>
              <a:ext uri="{FF2B5EF4-FFF2-40B4-BE49-F238E27FC236}">
                <a16:creationId xmlns:a16="http://schemas.microsoft.com/office/drawing/2014/main" id="{570C27B3-FD94-476E-2DEF-B2B7D52A40B1}"/>
              </a:ext>
            </a:extLst>
          </p:cNvPr>
          <p:cNvSpPr>
            <a:spLocks noGrp="1"/>
          </p:cNvSpPr>
          <p:nvPr>
            <p:ph sz="quarter" idx="10" hasCustomPrompt="1"/>
          </p:nvPr>
        </p:nvSpPr>
        <p:spPr>
          <a:xfrm>
            <a:off x="606246" y="1296013"/>
            <a:ext cx="9761569" cy="5939662"/>
          </a:xfrm>
          <a:prstGeom prst="rect">
            <a:avLst/>
          </a:prstGeom>
        </p:spPr>
        <p:txBody>
          <a:bodyPr lIns="360000" tIns="0" rIns="0" bIns="0"/>
          <a:lstStyle>
            <a:lvl1pPr marL="557224" indent="-557224" algn="l">
              <a:lnSpc>
                <a:spcPct val="100000"/>
              </a:lnSpc>
              <a:spcBef>
                <a:spcPts val="750"/>
              </a:spcBef>
              <a:spcAft>
                <a:spcPts val="0"/>
              </a:spcAft>
              <a:buClr>
                <a:schemeClr val="bg2"/>
              </a:buClr>
              <a:buFont typeface="+mj-lt"/>
              <a:buAutoNum type="arabicPeriod"/>
              <a:defRPr sz="3000"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grpSp>
        <p:nvGrpSpPr>
          <p:cNvPr id="6" name="グループ化 5">
            <a:extLst>
              <a:ext uri="{FF2B5EF4-FFF2-40B4-BE49-F238E27FC236}">
                <a16:creationId xmlns:a16="http://schemas.microsoft.com/office/drawing/2014/main" id="{AC6F80EC-45BB-1695-35E9-61CDBAB375A7}"/>
              </a:ext>
            </a:extLst>
          </p:cNvPr>
          <p:cNvGrpSpPr/>
          <p:nvPr userDrawn="1"/>
        </p:nvGrpSpPr>
        <p:grpSpPr>
          <a:xfrm>
            <a:off x="111920" y="216796"/>
            <a:ext cx="10424028" cy="795336"/>
            <a:chOff x="111919" y="216797"/>
            <a:chExt cx="10424028" cy="795336"/>
          </a:xfrm>
        </p:grpSpPr>
        <p:pic>
          <p:nvPicPr>
            <p:cNvPr id="7" name="Picture 11" descr="ç°å¢ç">
              <a:extLst>
                <a:ext uri="{FF2B5EF4-FFF2-40B4-BE49-F238E27FC236}">
                  <a16:creationId xmlns:a16="http://schemas.microsoft.com/office/drawing/2014/main" id="{05E4BE8E-7326-C363-A53D-AE1D97C06544}"/>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8" name="Freeform 13">
              <a:extLst>
                <a:ext uri="{FF2B5EF4-FFF2-40B4-BE49-F238E27FC236}">
                  <a16:creationId xmlns:a16="http://schemas.microsoft.com/office/drawing/2014/main" id="{816CE234-3D21-AFDB-C8FC-C9E8AB84FBB2}"/>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350"/>
            </a:p>
          </p:txBody>
        </p:sp>
        <p:cxnSp>
          <p:nvCxnSpPr>
            <p:cNvPr id="10" name="直線コネクタ 9">
              <a:extLst>
                <a:ext uri="{FF2B5EF4-FFF2-40B4-BE49-F238E27FC236}">
                  <a16:creationId xmlns:a16="http://schemas.microsoft.com/office/drawing/2014/main" id="{820F205C-F07D-A55D-0013-7C8E725F2620}"/>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8C925EA3-96C8-ACEF-C76A-B522124D5BD7}"/>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タイトル 1">
            <a:extLst>
              <a:ext uri="{FF2B5EF4-FFF2-40B4-BE49-F238E27FC236}">
                <a16:creationId xmlns:a16="http://schemas.microsoft.com/office/drawing/2014/main" id="{AB944333-2037-8FF9-CB50-E3A67A9E9332}"/>
              </a:ext>
            </a:extLst>
          </p:cNvPr>
          <p:cNvSpPr>
            <a:spLocks noGrp="1"/>
          </p:cNvSpPr>
          <p:nvPr>
            <p:ph type="title" hasCustomPrompt="1"/>
          </p:nvPr>
        </p:nvSpPr>
        <p:spPr bwMode="white">
          <a:xfrm>
            <a:off x="161926" y="284266"/>
            <a:ext cx="9288000" cy="648000"/>
          </a:xfrm>
          <a:prstGeom prst="rect">
            <a:avLst/>
          </a:prstGeom>
        </p:spPr>
        <p:txBody>
          <a:bodyPr lIns="252000" tIns="36000" rIns="0" bIns="0" anchor="ctr" anchorCtr="0"/>
          <a:lstStyle>
            <a:lvl1pPr algn="l">
              <a:defRPr sz="21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366261458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6"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746" tIns="36373" rIns="72746" bIns="36373" numCol="1" spcCol="0" rtlCol="0" fromWordArt="0" anchor="ctr" anchorCtr="0" forceAA="0" compatLnSpc="1">
            <a:prstTxWarp prst="textNoShape">
              <a:avLst/>
            </a:prstTxWarp>
            <a:noAutofit/>
          </a:bodyPr>
          <a:lstStyle/>
          <a:p>
            <a:pPr algn="ctr"/>
            <a:endParaRPr kumimoji="1" lang="ja-JP" altLang="en-US" sz="1273">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40000" cy="1728000"/>
          </a:xfrm>
          <a:prstGeom prst="rect">
            <a:avLst/>
          </a:prstGeom>
        </p:spPr>
        <p:txBody>
          <a:bodyPr lIns="0" tIns="72000" rIns="0" bIns="0" anchor="ctr" anchorCtr="0">
            <a:normAutofit/>
          </a:bodyPr>
          <a:lstStyle>
            <a:lvl1pPr>
              <a:defRPr lang="ja-JP" altLang="en-US" sz="2864"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877"/>
              </a:spcBef>
              <a:buFontTx/>
            </a:pPr>
            <a:r>
              <a:rPr kumimoji="1" lang="ja-JP" altLang="en-US"/>
              <a:t>中扉タイトル</a:t>
            </a:r>
          </a:p>
        </p:txBody>
      </p:sp>
    </p:spTree>
    <p:extLst>
      <p:ext uri="{BB962C8B-B14F-4D97-AF65-F5344CB8AC3E}">
        <p14:creationId xmlns:p14="http://schemas.microsoft.com/office/powerpoint/2010/main" val="306593282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43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228"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6" y="1110921"/>
            <a:ext cx="10367963" cy="1224974"/>
          </a:xfrm>
          <a:prstGeom prst="rect">
            <a:avLst/>
          </a:prstGeom>
          <a:ln w="19050">
            <a:solidFill>
              <a:schemeClr val="tx2"/>
            </a:solidFill>
          </a:ln>
        </p:spPr>
        <p:txBody>
          <a:bodyPr lIns="180000" tIns="180000" rIns="180000" bIns="144000">
            <a:spAutoFit/>
          </a:bodyPr>
          <a:lstStyle>
            <a:lvl1pPr marL="217243" indent="-217243" algn="l">
              <a:lnSpc>
                <a:spcPct val="100000"/>
              </a:lnSpc>
              <a:spcBef>
                <a:spcPts val="477"/>
              </a:spcBef>
              <a:buFont typeface="Wingdings" panose="05000000000000000000" pitchFamily="2" charset="2"/>
              <a:buChar char="n"/>
              <a:defRPr sz="1591"/>
            </a:lvl1pPr>
            <a:lvl2pPr marL="356177" indent="-138934" algn="l">
              <a:lnSpc>
                <a:spcPct val="100000"/>
              </a:lnSpc>
              <a:spcBef>
                <a:spcPts val="318"/>
              </a:spcBef>
              <a:buFont typeface="Arial" panose="020B0604020202020204" pitchFamily="34" charset="0"/>
              <a:buChar char="•"/>
              <a:defRPr sz="1432"/>
            </a:lvl2pPr>
            <a:lvl3pPr marL="549422" indent="-185667" algn="l">
              <a:lnSpc>
                <a:spcPct val="100000"/>
              </a:lnSpc>
              <a:spcBef>
                <a:spcPts val="159"/>
              </a:spcBef>
              <a:buFont typeface="Wingdings" panose="05000000000000000000" pitchFamily="2" charset="2"/>
              <a:buChar char="ü"/>
              <a:defRPr sz="1273"/>
            </a:lvl3pPr>
            <a:lvl4pPr marL="719932" indent="-171773" algn="l">
              <a:lnSpc>
                <a:spcPct val="100000"/>
              </a:lnSpc>
              <a:spcBef>
                <a:spcPts val="159"/>
              </a:spcBef>
              <a:buFont typeface="Meiryo UI" panose="020B0604030504040204" pitchFamily="50" charset="-128"/>
              <a:buChar char="※"/>
              <a:defRPr sz="955"/>
            </a:lvl4pPr>
            <a:lvl5pPr algn="l">
              <a:defRPr sz="1591"/>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AF5A99FC-2549-2C80-898A-CC5640369FB5}"/>
              </a:ext>
            </a:extLst>
          </p:cNvPr>
          <p:cNvSpPr txBox="1"/>
          <p:nvPr userDrawn="1"/>
        </p:nvSpPr>
        <p:spPr>
          <a:xfrm>
            <a:off x="10349888" y="7199676"/>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62"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08"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17781811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7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1"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350"/>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1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80"/>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7" y="1110921"/>
            <a:ext cx="10367964" cy="1178679"/>
          </a:xfrm>
          <a:prstGeom prst="rect">
            <a:avLst/>
          </a:prstGeom>
          <a:ln w="19050">
            <a:solidFill>
              <a:schemeClr val="tx2"/>
            </a:solidFill>
          </a:ln>
        </p:spPr>
        <p:txBody>
          <a:bodyPr lIns="180000" tIns="180000" rIns="180000" bIns="144000">
            <a:spAutoFit/>
          </a:bodyPr>
          <a:lstStyle>
            <a:lvl1pPr marL="204791" indent="-204791" algn="l">
              <a:lnSpc>
                <a:spcPct val="100000"/>
              </a:lnSpc>
              <a:spcBef>
                <a:spcPts val="450"/>
              </a:spcBef>
              <a:buFont typeface="Wingdings" panose="05000000000000000000" pitchFamily="2" charset="2"/>
              <a:buChar char="n"/>
              <a:defRPr sz="1500"/>
            </a:lvl1pPr>
            <a:lvl2pPr marL="335764" indent="-130971" algn="l">
              <a:lnSpc>
                <a:spcPct val="100000"/>
              </a:lnSpc>
              <a:spcBef>
                <a:spcPts val="300"/>
              </a:spcBef>
              <a:buFont typeface="Arial" panose="020B0604020202020204" pitchFamily="34" charset="0"/>
              <a:buChar char="•"/>
              <a:defRPr sz="1350"/>
            </a:lvl2pPr>
            <a:lvl3pPr marL="517933" indent="-175026" algn="l">
              <a:lnSpc>
                <a:spcPct val="100000"/>
              </a:lnSpc>
              <a:spcBef>
                <a:spcPts val="150"/>
              </a:spcBef>
              <a:buFont typeface="Wingdings" panose="05000000000000000000" pitchFamily="2" charset="2"/>
              <a:buChar char="ü"/>
              <a:defRPr sz="1200"/>
            </a:lvl3pPr>
            <a:lvl4pPr marL="678670" indent="-161928" algn="l">
              <a:lnSpc>
                <a:spcPct val="100000"/>
              </a:lnSpc>
              <a:spcBef>
                <a:spcPts val="150"/>
              </a:spcBef>
              <a:buFont typeface="Meiryo UI" panose="020B0604030504040204" pitchFamily="50" charset="-128"/>
              <a:buChar char="※"/>
              <a:defRPr sz="900"/>
            </a:lvl4pPr>
            <a:lvl5pPr algn="l">
              <a:defRPr sz="15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43366484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1_通常（リードなし）">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7A65DAA7-CA87-CAFD-F4A5-F781F220D882}"/>
              </a:ext>
            </a:extLst>
          </p:cNvPr>
          <p:cNvGrpSpPr/>
          <p:nvPr userDrawn="1"/>
        </p:nvGrpSpPr>
        <p:grpSpPr>
          <a:xfrm>
            <a:off x="111922" y="216796"/>
            <a:ext cx="10424027" cy="795336"/>
            <a:chOff x="111919" y="216797"/>
            <a:chExt cx="10424028" cy="795336"/>
          </a:xfrm>
        </p:grpSpPr>
        <p:pic>
          <p:nvPicPr>
            <p:cNvPr id="5" name="Picture 11" descr="ç°å¢ç">
              <a:extLst>
                <a:ext uri="{FF2B5EF4-FFF2-40B4-BE49-F238E27FC236}">
                  <a16:creationId xmlns:a16="http://schemas.microsoft.com/office/drawing/2014/main" id="{4454D256-B697-13CC-9606-77F64A808CB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6" name="Freeform 13">
              <a:extLst>
                <a:ext uri="{FF2B5EF4-FFF2-40B4-BE49-F238E27FC236}">
                  <a16:creationId xmlns:a16="http://schemas.microsoft.com/office/drawing/2014/main" id="{57ECDE3F-A870-9E31-2C77-AA243A3E7D3B}"/>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160"/>
            </a:p>
          </p:txBody>
        </p:sp>
        <p:cxnSp>
          <p:nvCxnSpPr>
            <p:cNvPr id="7" name="直線コネクタ 6">
              <a:extLst>
                <a:ext uri="{FF2B5EF4-FFF2-40B4-BE49-F238E27FC236}">
                  <a16:creationId xmlns:a16="http://schemas.microsoft.com/office/drawing/2014/main" id="{07B8CB3D-47CA-31A7-4863-2C2501AFDFA1}"/>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469B6131-8006-3BE9-35FC-DBB94B172AAA}"/>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タイトル 1">
            <a:extLst>
              <a:ext uri="{FF2B5EF4-FFF2-40B4-BE49-F238E27FC236}">
                <a16:creationId xmlns:a16="http://schemas.microsoft.com/office/drawing/2014/main" id="{4EF21210-3A9F-6CAA-D8F3-FD98A05E513B}"/>
              </a:ext>
            </a:extLst>
          </p:cNvPr>
          <p:cNvSpPr>
            <a:spLocks noGrp="1"/>
          </p:cNvSpPr>
          <p:nvPr>
            <p:ph type="title" hasCustomPrompt="1"/>
          </p:nvPr>
        </p:nvSpPr>
        <p:spPr bwMode="white">
          <a:xfrm>
            <a:off x="161925" y="284266"/>
            <a:ext cx="9288000" cy="648000"/>
          </a:xfrm>
          <a:prstGeom prst="rect">
            <a:avLst/>
          </a:prstGeom>
        </p:spPr>
        <p:txBody>
          <a:bodyPr lIns="252000" tIns="36000" rIns="0" bIns="0" anchor="ctr" anchorCtr="0"/>
          <a:lstStyle>
            <a:lvl1pPr algn="l">
              <a:defRPr sz="1636"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07105D25-C80D-CD2D-BFF5-869B0684F01C}"/>
              </a:ext>
            </a:extLst>
          </p:cNvPr>
          <p:cNvSpPr txBox="1"/>
          <p:nvPr userDrawn="1"/>
        </p:nvSpPr>
        <p:spPr>
          <a:xfrm>
            <a:off x="10187813" y="7055680"/>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402"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935"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98DD85D8-5EBA-0248-2A7E-48286935D5C1}"/>
              </a:ext>
            </a:extLst>
          </p:cNvPr>
          <p:cNvSpPr>
            <a:spLocks noGrp="1"/>
          </p:cNvSpPr>
          <p:nvPr>
            <p:ph sz="quarter" idx="13" hasCustomPrompt="1"/>
          </p:nvPr>
        </p:nvSpPr>
        <p:spPr>
          <a:xfrm>
            <a:off x="161926" y="1110921"/>
            <a:ext cx="10367964" cy="972021"/>
          </a:xfrm>
          <a:prstGeom prst="rect">
            <a:avLst/>
          </a:prstGeom>
          <a:ln w="19050">
            <a:solidFill>
              <a:schemeClr val="tx2"/>
            </a:solidFill>
          </a:ln>
        </p:spPr>
        <p:txBody>
          <a:bodyPr lIns="180000" tIns="180000" rIns="180000" bIns="144000">
            <a:spAutoFit/>
          </a:bodyPr>
          <a:lstStyle>
            <a:lvl1pPr marL="159550" indent="-159550" algn="l">
              <a:lnSpc>
                <a:spcPct val="100000"/>
              </a:lnSpc>
              <a:spcBef>
                <a:spcPts val="350"/>
              </a:spcBef>
              <a:buFont typeface="Wingdings" panose="05000000000000000000" pitchFamily="2" charset="2"/>
              <a:buChar char="n"/>
              <a:defRPr sz="1169"/>
            </a:lvl1pPr>
            <a:lvl2pPr marL="261588" indent="-102038" algn="l">
              <a:lnSpc>
                <a:spcPct val="100000"/>
              </a:lnSpc>
              <a:spcBef>
                <a:spcPts val="234"/>
              </a:spcBef>
              <a:buFont typeface="Arial" panose="020B0604020202020204" pitchFamily="34" charset="0"/>
              <a:buChar char="•"/>
              <a:defRPr sz="1052"/>
            </a:lvl2pPr>
            <a:lvl3pPr marL="403513" indent="-136359" algn="l">
              <a:lnSpc>
                <a:spcPct val="100000"/>
              </a:lnSpc>
              <a:spcBef>
                <a:spcPts val="116"/>
              </a:spcBef>
              <a:buFont typeface="Wingdings" panose="05000000000000000000" pitchFamily="2" charset="2"/>
              <a:buChar char="ü"/>
              <a:defRPr sz="935"/>
            </a:lvl3pPr>
            <a:lvl4pPr marL="528742" indent="-126155" algn="l">
              <a:lnSpc>
                <a:spcPct val="100000"/>
              </a:lnSpc>
              <a:spcBef>
                <a:spcPts val="116"/>
              </a:spcBef>
              <a:buFont typeface="Meiryo UI" panose="020B0604030504040204" pitchFamily="50" charset="-128"/>
              <a:buChar char="※"/>
              <a:defRPr sz="701"/>
            </a:lvl4pPr>
            <a:lvl5pPr algn="l">
              <a:defRPr sz="1169"/>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16363149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887" y="2348401"/>
            <a:ext cx="9088041" cy="162043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3773" y="4283817"/>
            <a:ext cx="7484269" cy="1931917"/>
          </a:xfrm>
        </p:spPr>
        <p:txBody>
          <a:bodyPr/>
          <a:lstStyle>
            <a:lvl1pPr marL="0" indent="0" algn="ctr">
              <a:buNone/>
              <a:defRPr>
                <a:solidFill>
                  <a:schemeClr val="tx1">
                    <a:tint val="75000"/>
                  </a:schemeClr>
                </a:solidFill>
              </a:defRPr>
            </a:lvl1pPr>
            <a:lvl2pPr marL="400989" indent="0" algn="ctr">
              <a:buNone/>
              <a:defRPr>
                <a:solidFill>
                  <a:schemeClr val="tx1">
                    <a:tint val="75000"/>
                  </a:schemeClr>
                </a:solidFill>
              </a:defRPr>
            </a:lvl2pPr>
            <a:lvl3pPr marL="801978" indent="0" algn="ctr">
              <a:buNone/>
              <a:defRPr>
                <a:solidFill>
                  <a:schemeClr val="tx1">
                    <a:tint val="75000"/>
                  </a:schemeClr>
                </a:solidFill>
              </a:defRPr>
            </a:lvl3pPr>
            <a:lvl4pPr marL="1202967" indent="0" algn="ctr">
              <a:buNone/>
              <a:defRPr>
                <a:solidFill>
                  <a:schemeClr val="tx1">
                    <a:tint val="75000"/>
                  </a:schemeClr>
                </a:solidFill>
              </a:defRPr>
            </a:lvl4pPr>
            <a:lvl5pPr marL="1603956" indent="0" algn="ctr">
              <a:buNone/>
              <a:defRPr>
                <a:solidFill>
                  <a:schemeClr val="tx1">
                    <a:tint val="75000"/>
                  </a:schemeClr>
                </a:solidFill>
              </a:defRPr>
            </a:lvl5pPr>
            <a:lvl6pPr marL="2004944" indent="0" algn="ctr">
              <a:buNone/>
              <a:defRPr>
                <a:solidFill>
                  <a:schemeClr val="tx1">
                    <a:tint val="75000"/>
                  </a:schemeClr>
                </a:solidFill>
              </a:defRPr>
            </a:lvl6pPr>
            <a:lvl7pPr marL="2405933" indent="0" algn="ctr">
              <a:buNone/>
              <a:defRPr>
                <a:solidFill>
                  <a:schemeClr val="tx1">
                    <a:tint val="75000"/>
                  </a:schemeClr>
                </a:solidFill>
              </a:defRPr>
            </a:lvl7pPr>
            <a:lvl8pPr marL="2806922" indent="0" algn="ctr">
              <a:buNone/>
              <a:defRPr>
                <a:solidFill>
                  <a:schemeClr val="tx1">
                    <a:tint val="75000"/>
                  </a:schemeClr>
                </a:solidFill>
              </a:defRPr>
            </a:lvl8pPr>
            <a:lvl9pPr marL="3207911" indent="0" algn="ctr">
              <a:buNone/>
              <a:defRPr>
                <a:solidFill>
                  <a:schemeClr val="tx1">
                    <a:tint val="75000"/>
                  </a:schemeClr>
                </a:solidFill>
              </a:defRPr>
            </a:lvl9pPr>
          </a:lstStyle>
          <a:p>
            <a:r>
              <a:rPr kumimoji="1" lang="ja-JP" altLang="en-US"/>
              <a:t>マスター サブタイトルの書式設定</a:t>
            </a:r>
          </a:p>
        </p:txBody>
      </p:sp>
    </p:spTree>
    <p:extLst>
      <p:ext uri="{BB962C8B-B14F-4D97-AF65-F5344CB8AC3E}">
        <p14:creationId xmlns:p14="http://schemas.microsoft.com/office/powerpoint/2010/main" val="2993126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34FB6A-9093-126B-9281-9BDB1DE7784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00C20FF-D127-0352-0485-A8E123F6F31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0080F99-144B-7FB7-1907-5DFAA887B373}"/>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5" name="フッター プレースホルダー 4">
            <a:extLst>
              <a:ext uri="{FF2B5EF4-FFF2-40B4-BE49-F238E27FC236}">
                <a16:creationId xmlns:a16="http://schemas.microsoft.com/office/drawing/2014/main" id="{B49341F8-1BC0-3A75-9978-05FC7875DF5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8017BB-3FE2-1741-31E2-CDDB5FAF58A2}"/>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245275225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7"/>
            <a:ext cx="9896475" cy="324000"/>
          </a:xfrm>
          <a:prstGeom prst="rect">
            <a:avLst/>
          </a:prstGeom>
          <a:solidFill>
            <a:schemeClr val="bg2"/>
          </a:solidFill>
        </p:spPr>
        <p:txBody>
          <a:bodyPr lIns="72000" tIns="0" rIns="72000" bIns="0" anchor="ctr" anchorCtr="0"/>
          <a:lstStyle>
            <a:lvl1pPr algn="l">
              <a:defRPr sz="1322"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a:stretch/>
        </p:blipFill>
        <p:spPr bwMode="auto">
          <a:xfrm>
            <a:off x="10139631" y="152066"/>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9"/>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763"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75"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6" y="585758"/>
            <a:ext cx="10367964" cy="849624"/>
          </a:xfrm>
          <a:prstGeom prst="rect">
            <a:avLst/>
          </a:prstGeom>
          <a:ln w="19050">
            <a:solidFill>
              <a:schemeClr val="tx2"/>
            </a:solidFill>
          </a:ln>
        </p:spPr>
        <p:txBody>
          <a:bodyPr lIns="144000" tIns="144000" rIns="144000" bIns="108000">
            <a:spAutoFit/>
          </a:bodyPr>
          <a:lstStyle>
            <a:lvl1pPr marL="140131" indent="-140131" algn="l">
              <a:lnSpc>
                <a:spcPct val="100000"/>
              </a:lnSpc>
              <a:spcBef>
                <a:spcPts val="440"/>
              </a:spcBef>
              <a:buFont typeface="Wingdings" panose="05000000000000000000" pitchFamily="2" charset="2"/>
              <a:buChar char="n"/>
              <a:defRPr sz="1028"/>
            </a:lvl1pPr>
            <a:lvl2pPr marL="221525" indent="-74619" algn="l">
              <a:lnSpc>
                <a:spcPct val="100000"/>
              </a:lnSpc>
              <a:spcBef>
                <a:spcPts val="294"/>
              </a:spcBef>
              <a:buFont typeface="Arial" panose="020B0604020202020204" pitchFamily="34" charset="0"/>
              <a:buChar char="•"/>
              <a:defRPr sz="881"/>
            </a:lvl2pPr>
            <a:lvl3pPr marL="361435" indent="-132915" algn="l">
              <a:lnSpc>
                <a:spcPct val="100000"/>
              </a:lnSpc>
              <a:spcBef>
                <a:spcPts val="146"/>
              </a:spcBef>
              <a:buFont typeface="Wingdings" panose="05000000000000000000" pitchFamily="2" charset="2"/>
              <a:buChar char="ü"/>
              <a:defRPr sz="808"/>
            </a:lvl3pPr>
            <a:lvl4pPr marL="487353" indent="-121256" algn="l">
              <a:lnSpc>
                <a:spcPct val="100000"/>
              </a:lnSpc>
              <a:spcBef>
                <a:spcPts val="146"/>
              </a:spcBef>
              <a:buFont typeface="Meiryo UI" panose="020B0604030504040204" pitchFamily="50" charset="-128"/>
              <a:buChar char="※"/>
              <a:tabLst>
                <a:tab pos="359103" algn="l"/>
              </a:tabLst>
              <a:defRPr sz="734"/>
            </a:lvl4pPr>
            <a:lvl5pPr algn="l">
              <a:defRPr sz="1469"/>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73858712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通常">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F82B361-095A-8421-FF4D-5070DAB4E7A0}"/>
              </a:ext>
            </a:extLst>
          </p:cNvPr>
          <p:cNvSpPr/>
          <p:nvPr userDrawn="1"/>
        </p:nvSpPr>
        <p:spPr>
          <a:xfrm>
            <a:off x="2" y="1"/>
            <a:ext cx="10691813" cy="52544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403">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3E15A066-1504-9CC4-95D3-F5BC8793AC15}"/>
              </a:ext>
            </a:extLst>
          </p:cNvPr>
          <p:cNvSpPr txBox="1"/>
          <p:nvPr userDrawn="1"/>
        </p:nvSpPr>
        <p:spPr>
          <a:xfrm>
            <a:off x="9369057" y="49192"/>
            <a:ext cx="1178756" cy="416268"/>
          </a:xfrm>
          <a:prstGeom prst="rect">
            <a:avLst/>
          </a:prstGeom>
          <a:noFill/>
        </p:spPr>
        <p:txBody>
          <a:bodyPr wrap="square" rtlCol="0">
            <a:spAutoFit/>
          </a:bodyPr>
          <a:lstStyle/>
          <a:p>
            <a:pPr algn="r"/>
            <a:fld id="{7390837F-C4BF-464F-B8C1-C292B6AF4F14}" type="slidenum">
              <a:rPr kumimoji="1" lang="ja-JP" altLang="en-US" sz="2105" b="1" smtClean="0">
                <a:solidFill>
                  <a:schemeClr val="bg1"/>
                </a:solidFill>
                <a:latin typeface="メイリオ" panose="020B0604030504040204" pitchFamily="50" charset="-128"/>
                <a:ea typeface="メイリオ" panose="020B0604030504040204" pitchFamily="50" charset="-128"/>
              </a:rPr>
              <a:pPr algn="r"/>
              <a:t>‹#›</a:t>
            </a:fld>
            <a:endParaRPr kumimoji="1" lang="ja-JP" altLang="en-US" sz="2105" b="1">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64564347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1" y="128565"/>
            <a:ext cx="9622632" cy="635004"/>
          </a:xfrm>
        </p:spPr>
        <p:txBody>
          <a:bodyPr/>
          <a:lstStyle/>
          <a:p>
            <a:r>
              <a:rPr kumimoji="1" lang="ja-JP" altLang="en-US"/>
              <a:t>マスター タイトルの書式設定</a:t>
            </a:r>
          </a:p>
        </p:txBody>
      </p:sp>
      <p:cxnSp>
        <p:nvCxnSpPr>
          <p:cNvPr id="7" name="直線コネクタ 6">
            <a:extLst>
              <a:ext uri="{FF2B5EF4-FFF2-40B4-BE49-F238E27FC236}">
                <a16:creationId xmlns:a16="http://schemas.microsoft.com/office/drawing/2014/main" id="{F97EE2A3-847D-047B-4AAF-3D74CE84E392}"/>
              </a:ext>
            </a:extLst>
          </p:cNvPr>
          <p:cNvCxnSpPr>
            <a:cxnSpLocks/>
          </p:cNvCxnSpPr>
          <p:nvPr userDrawn="1"/>
        </p:nvCxnSpPr>
        <p:spPr>
          <a:xfrm>
            <a:off x="1" y="763569"/>
            <a:ext cx="10691813"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a:extLst>
              <a:ext uri="{FF2B5EF4-FFF2-40B4-BE49-F238E27FC236}">
                <a16:creationId xmlns:a16="http://schemas.microsoft.com/office/drawing/2014/main" id="{1195BC7B-3222-0E04-A835-561DD51ECDAB}"/>
              </a:ext>
            </a:extLst>
          </p:cNvPr>
          <p:cNvSpPr>
            <a:spLocks noGrp="1"/>
          </p:cNvSpPr>
          <p:nvPr>
            <p:ph type="sldNum" sz="quarter" idx="12"/>
          </p:nvPr>
        </p:nvSpPr>
        <p:spPr>
          <a:xfrm>
            <a:off x="8239749" y="7192985"/>
            <a:ext cx="2494756" cy="402483"/>
          </a:xfrm>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65607794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userDrawn="1">
  <p:cSld name="13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32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056"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9"/>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763"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75"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6" y="1110921"/>
            <a:ext cx="10367964" cy="1137001"/>
          </a:xfrm>
          <a:prstGeom prst="rect">
            <a:avLst/>
          </a:prstGeom>
          <a:ln w="19050">
            <a:solidFill>
              <a:schemeClr val="tx2"/>
            </a:solidFill>
          </a:ln>
        </p:spPr>
        <p:txBody>
          <a:bodyPr lIns="180000" tIns="180000" rIns="180000" bIns="144000">
            <a:spAutoFit/>
          </a:bodyPr>
          <a:lstStyle>
            <a:lvl1pPr marL="200520" indent="-200520" algn="l">
              <a:lnSpc>
                <a:spcPct val="100000"/>
              </a:lnSpc>
              <a:spcBef>
                <a:spcPts val="440"/>
              </a:spcBef>
              <a:buFont typeface="Wingdings" panose="05000000000000000000" pitchFamily="2" charset="2"/>
              <a:buChar char="n"/>
              <a:defRPr sz="1468"/>
            </a:lvl1pPr>
            <a:lvl2pPr marL="328760" indent="-128240" algn="l">
              <a:lnSpc>
                <a:spcPct val="100000"/>
              </a:lnSpc>
              <a:spcBef>
                <a:spcPts val="294"/>
              </a:spcBef>
              <a:buFont typeface="Arial" panose="020B0604020202020204" pitchFamily="34" charset="0"/>
              <a:buChar char="•"/>
              <a:defRPr sz="1322"/>
            </a:lvl2pPr>
            <a:lvl3pPr marL="507130" indent="-171375" algn="l">
              <a:lnSpc>
                <a:spcPct val="100000"/>
              </a:lnSpc>
              <a:spcBef>
                <a:spcPts val="146"/>
              </a:spcBef>
              <a:buFont typeface="Wingdings" panose="05000000000000000000" pitchFamily="2" charset="2"/>
              <a:buChar char="ü"/>
              <a:defRPr sz="1175"/>
            </a:lvl3pPr>
            <a:lvl4pPr marL="664514" indent="-158550" algn="l">
              <a:lnSpc>
                <a:spcPct val="100000"/>
              </a:lnSpc>
              <a:spcBef>
                <a:spcPts val="146"/>
              </a:spcBef>
              <a:buFont typeface="Meiryo UI" panose="020B0604030504040204" pitchFamily="50" charset="-128"/>
              <a:buChar char="※"/>
              <a:defRPr sz="881"/>
            </a:lvl4pPr>
            <a:lvl5pPr algn="l">
              <a:defRPr sz="146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20992037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通常（リードなし）">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0" y="97052"/>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241"/>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8" y="164522"/>
            <a:ext cx="9288000" cy="648000"/>
          </a:xfrm>
          <a:prstGeom prst="rect">
            <a:avLst/>
          </a:prstGeom>
        </p:spPr>
        <p:txBody>
          <a:bodyPr lIns="252000" tIns="36000" rIns="0" bIns="0" anchor="ctr" anchorCtr="0"/>
          <a:lstStyle>
            <a:lvl1pPr algn="l">
              <a:defRPr sz="183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385032429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userDrawn="1">
  <p:cSld name="5_通常">
    <p:spTree>
      <p:nvGrpSpPr>
        <p:cNvPr id="1" name=""/>
        <p:cNvGrpSpPr/>
        <p:nvPr/>
      </p:nvGrpSpPr>
      <p:grpSpPr>
        <a:xfrm>
          <a:off x="0" y="0"/>
          <a:ext cx="0" cy="0"/>
          <a:chOff x="0" y="0"/>
          <a:chExt cx="0" cy="0"/>
        </a:xfrm>
      </p:grpSpPr>
      <p:pic>
        <p:nvPicPr>
          <p:cNvPr id="4" name="Picture 11" descr="ç°å¢ç">
            <a:extLst>
              <a:ext uri="{FF2B5EF4-FFF2-40B4-BE49-F238E27FC236}">
                <a16:creationId xmlns:a16="http://schemas.microsoft.com/office/drawing/2014/main" id="{860EDE3A-AB64-8997-DE6E-ABD8E1AF78A3}"/>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39933" y="284266"/>
            <a:ext cx="546355" cy="559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0" y="216796"/>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350"/>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1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6" y="1110921"/>
            <a:ext cx="10367964" cy="1178679"/>
          </a:xfrm>
          <a:prstGeom prst="rect">
            <a:avLst/>
          </a:prstGeom>
          <a:ln w="19050">
            <a:solidFill>
              <a:schemeClr val="tx2"/>
            </a:solidFill>
          </a:ln>
        </p:spPr>
        <p:txBody>
          <a:bodyPr lIns="180000" tIns="180000" rIns="180000" bIns="144000">
            <a:spAutoFit/>
          </a:bodyPr>
          <a:lstStyle>
            <a:lvl1pPr marL="204791" indent="-204791" algn="l">
              <a:lnSpc>
                <a:spcPct val="100000"/>
              </a:lnSpc>
              <a:spcBef>
                <a:spcPts val="450"/>
              </a:spcBef>
              <a:buFont typeface="Wingdings" panose="05000000000000000000" pitchFamily="2" charset="2"/>
              <a:buChar char="n"/>
              <a:defRPr sz="1500"/>
            </a:lvl1pPr>
            <a:lvl2pPr marL="335764" indent="-130971" algn="l">
              <a:lnSpc>
                <a:spcPct val="100000"/>
              </a:lnSpc>
              <a:spcBef>
                <a:spcPts val="300"/>
              </a:spcBef>
              <a:buFont typeface="Arial" panose="020B0604020202020204" pitchFamily="34" charset="0"/>
              <a:buChar char="•"/>
              <a:defRPr sz="1350"/>
            </a:lvl2pPr>
            <a:lvl3pPr marL="517933" indent="-175026" algn="l">
              <a:lnSpc>
                <a:spcPct val="100000"/>
              </a:lnSpc>
              <a:spcBef>
                <a:spcPts val="150"/>
              </a:spcBef>
              <a:buFont typeface="Wingdings" panose="05000000000000000000" pitchFamily="2" charset="2"/>
              <a:buChar char="ü"/>
              <a:defRPr sz="1200"/>
            </a:lvl3pPr>
            <a:lvl4pPr marL="678670" indent="-161928" algn="l">
              <a:lnSpc>
                <a:spcPct val="100000"/>
              </a:lnSpc>
              <a:spcBef>
                <a:spcPts val="150"/>
              </a:spcBef>
              <a:buFont typeface="Meiryo UI" panose="020B0604030504040204" pitchFamily="50" charset="-128"/>
              <a:buChar char="※"/>
              <a:defRPr sz="900"/>
            </a:lvl4pPr>
            <a:lvl5pPr algn="l">
              <a:defRPr sz="15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88545159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userDrawn="1">
  <p:cSld name="4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1"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245"/>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1939"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80"/>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662"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8"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7" y="1110922"/>
            <a:ext cx="10367964" cy="1094362"/>
          </a:xfrm>
          <a:prstGeom prst="rect">
            <a:avLst/>
          </a:prstGeom>
          <a:ln w="19050">
            <a:solidFill>
              <a:schemeClr val="tx2"/>
            </a:solidFill>
          </a:ln>
        </p:spPr>
        <p:txBody>
          <a:bodyPr lIns="180000" tIns="180000" rIns="180000" bIns="144000">
            <a:spAutoFit/>
          </a:bodyPr>
          <a:lstStyle>
            <a:lvl1pPr marL="189044" indent="-189044" algn="l">
              <a:lnSpc>
                <a:spcPct val="100000"/>
              </a:lnSpc>
              <a:spcBef>
                <a:spcPts val="415"/>
              </a:spcBef>
              <a:buFont typeface="Wingdings" panose="05000000000000000000" pitchFamily="2" charset="2"/>
              <a:buChar char="n"/>
              <a:defRPr sz="1385"/>
            </a:lvl1pPr>
            <a:lvl2pPr marL="309945" indent="-120901" algn="l">
              <a:lnSpc>
                <a:spcPct val="100000"/>
              </a:lnSpc>
              <a:spcBef>
                <a:spcPts val="277"/>
              </a:spcBef>
              <a:buFont typeface="Arial" panose="020B0604020202020204" pitchFamily="34" charset="0"/>
              <a:buChar char="•"/>
              <a:defRPr sz="1245"/>
            </a:lvl2pPr>
            <a:lvl3pPr marL="478107" indent="-161567" algn="l">
              <a:lnSpc>
                <a:spcPct val="100000"/>
              </a:lnSpc>
              <a:spcBef>
                <a:spcPts val="138"/>
              </a:spcBef>
              <a:buFont typeface="Wingdings" panose="05000000000000000000" pitchFamily="2" charset="2"/>
              <a:buChar char="ü"/>
              <a:defRPr sz="1108"/>
            </a:lvl3pPr>
            <a:lvl4pPr marL="626484" indent="-149477" algn="l">
              <a:lnSpc>
                <a:spcPct val="100000"/>
              </a:lnSpc>
              <a:spcBef>
                <a:spcPts val="138"/>
              </a:spcBef>
              <a:buFont typeface="Meiryo UI" panose="020B0604030504040204" pitchFamily="50" charset="-128"/>
              <a:buChar char="※"/>
              <a:defRPr sz="831"/>
            </a:lvl4pPr>
            <a:lvl5pPr algn="l">
              <a:defRPr sz="1385"/>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95159882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B5C6647D-479B-4947-92DB-56E92BE1F1B1}"/>
              </a:ext>
            </a:extLst>
          </p:cNvPr>
          <p:cNvGraphicFramePr>
            <a:graphicFrameLocks noChangeAspect="1"/>
          </p:cNvGraphicFramePr>
          <p:nvPr userDrawn="1">
            <p:custDataLst>
              <p:tags r:id="rId1"/>
            </p:custDataLst>
            <p:extLst>
              <p:ext uri="{D42A27DB-BD31-4B8C-83A1-F6EECF244321}">
                <p14:modId xmlns:p14="http://schemas.microsoft.com/office/powerpoint/2010/main" val="3007799639"/>
              </p:ext>
            </p:extLst>
          </p:nvPr>
        </p:nvGraphicFramePr>
        <p:xfrm>
          <a:off x="1714" y="1751"/>
          <a:ext cx="1714" cy="1750"/>
        </p:xfrm>
        <a:graphic>
          <a:graphicData uri="http://schemas.openxmlformats.org/presentationml/2006/ole">
            <mc:AlternateContent xmlns:mc="http://schemas.openxmlformats.org/markup-compatibility/2006">
              <mc:Choice xmlns:v="urn:schemas-microsoft-com:vml" Requires="v">
                <p:oleObj name="think-cell スライド" r:id="rId3" imgW="473" imgH="476" progId="TCLayout.ActiveDocument.1">
                  <p:embed/>
                </p:oleObj>
              </mc:Choice>
              <mc:Fallback>
                <p:oleObj name="think-cell スライド" r:id="rId3" imgW="473" imgH="476" progId="TCLayout.ActiveDocument.1">
                  <p:embed/>
                  <p:pic>
                    <p:nvPicPr>
                      <p:cNvPr id="3" name="オブジェクト 2" hidden="1">
                        <a:extLst>
                          <a:ext uri="{FF2B5EF4-FFF2-40B4-BE49-F238E27FC236}">
                            <a16:creationId xmlns:a16="http://schemas.microsoft.com/office/drawing/2014/main" id="{B5C6647D-479B-4947-92DB-56E92BE1F1B1}"/>
                          </a:ext>
                        </a:extLst>
                      </p:cNvPr>
                      <p:cNvPicPr/>
                      <p:nvPr/>
                    </p:nvPicPr>
                    <p:blipFill>
                      <a:blip r:embed="rId4"/>
                      <a:stretch>
                        <a:fillRect/>
                      </a:stretch>
                    </p:blipFill>
                    <p:spPr>
                      <a:xfrm>
                        <a:off x="1714" y="1751"/>
                        <a:ext cx="1714" cy="1750"/>
                      </a:xfrm>
                      <a:prstGeom prst="rect">
                        <a:avLst/>
                      </a:prstGeom>
                    </p:spPr>
                  </p:pic>
                </p:oleObj>
              </mc:Fallback>
            </mc:AlternateContent>
          </a:graphicData>
        </a:graphic>
      </p:graphicFrame>
      <p:pic>
        <p:nvPicPr>
          <p:cNvPr id="12" name="Picture 11" descr="ç°å¢ç">
            <a:extLst>
              <a:ext uri="{FF2B5EF4-FFF2-40B4-BE49-F238E27FC236}">
                <a16:creationId xmlns:a16="http://schemas.microsoft.com/office/drawing/2014/main" id="{FEBA2C73-3D7D-4CA4-8842-2B390360D1D8}"/>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9956007" y="300774"/>
            <a:ext cx="579941" cy="559908"/>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0" y="216796"/>
            <a:ext cx="10324360"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32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vert="horz" lIns="252000" tIns="36000" rIns="0" bIns="0" anchor="ctr" anchorCtr="0"/>
          <a:lstStyle>
            <a:lvl1pPr algn="l">
              <a:defRPr sz="2057"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userDrawn="1">
            <p:ph sz="quarter" idx="12" hasCustomPrompt="1"/>
          </p:nvPr>
        </p:nvSpPr>
        <p:spPr>
          <a:xfrm>
            <a:off x="161926" y="1110922"/>
            <a:ext cx="10367964" cy="553252"/>
          </a:xfrm>
          <a:prstGeom prst="rect">
            <a:avLst/>
          </a:prstGeom>
          <a:ln w="19050">
            <a:solidFill>
              <a:schemeClr val="tx2"/>
            </a:solidFill>
          </a:ln>
        </p:spPr>
        <p:txBody>
          <a:bodyPr wrap="square" lIns="180000" tIns="180000" rIns="180000" bIns="144000" anchor="t" anchorCtr="0">
            <a:spAutoFit/>
          </a:bodyPr>
          <a:lstStyle>
            <a:lvl1pPr marL="209864" indent="-209864" algn="l">
              <a:lnSpc>
                <a:spcPct val="100000"/>
              </a:lnSpc>
              <a:spcBef>
                <a:spcPts val="440"/>
              </a:spcBef>
              <a:spcAft>
                <a:spcPts val="0"/>
              </a:spcAft>
              <a:buFont typeface="Wingdings" panose="05000000000000000000" pitchFamily="2" charset="2"/>
              <a:buChar char="n"/>
              <a:defRPr sz="1469"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41019" y="7199679"/>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763"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75"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54249357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789146"/>
            <a:ext cx="8622792" cy="1080000"/>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50016" y="2789146"/>
            <a:ext cx="8591779" cy="1080000"/>
          </a:xfrm>
          <a:prstGeom prst="rect">
            <a:avLst/>
          </a:prstGeom>
        </p:spPr>
        <p:txBody>
          <a:bodyPr lIns="0" tIns="72000" rIns="0" bIns="0" anchor="ctr" anchorCtr="0">
            <a:noAutofit/>
          </a:bodyPr>
          <a:lstStyle>
            <a:lvl1pPr>
              <a:defRPr lang="ja-JP" altLang="en-US" sz="3183"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877"/>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50016" y="4148806"/>
            <a:ext cx="8591779" cy="432000"/>
          </a:xfrm>
          <a:prstGeom prst="rect">
            <a:avLst/>
          </a:prstGeom>
        </p:spPr>
        <p:txBody>
          <a:bodyPr lIns="0" tIns="0" rIns="0" bIns="0" anchor="ctr" anchorCtr="0">
            <a:noAutofit/>
          </a:bodyPr>
          <a:lstStyle>
            <a:lvl1pPr>
              <a:defRPr sz="1909"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70272" y="5436053"/>
            <a:ext cx="3551269" cy="288000"/>
          </a:xfrm>
          <a:prstGeom prst="rect">
            <a:avLst/>
          </a:prstGeom>
        </p:spPr>
        <p:txBody>
          <a:bodyPr lIns="0" tIns="0" rIns="0" bIns="0" anchor="ctr" anchorCtr="0"/>
          <a:lstStyle>
            <a:lvl1pPr>
              <a:defRPr sz="1432"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70272" y="5724053"/>
            <a:ext cx="3551269" cy="288000"/>
          </a:xfrm>
          <a:prstGeom prst="rect">
            <a:avLst/>
          </a:prstGeom>
        </p:spPr>
        <p:txBody>
          <a:bodyPr lIns="0" tIns="0" rIns="0" bIns="0" anchor="ctr" anchorCtr="0"/>
          <a:lstStyle>
            <a:lvl1pPr>
              <a:defRPr sz="1432"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pic>
        <p:nvPicPr>
          <p:cNvPr id="17" name="Picture 2">
            <a:extLst>
              <a:ext uri="{FF2B5EF4-FFF2-40B4-BE49-F238E27FC236}">
                <a16:creationId xmlns:a16="http://schemas.microsoft.com/office/drawing/2014/main" id="{EFB02FD0-CE0D-46FB-BE00-37FCB5DAF3C9}"/>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4518375" y="1437366"/>
            <a:ext cx="1672269" cy="7378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8" name="グループ化 17">
            <a:extLst>
              <a:ext uri="{FF2B5EF4-FFF2-40B4-BE49-F238E27FC236}">
                <a16:creationId xmlns:a16="http://schemas.microsoft.com/office/drawing/2014/main" id="{85DD164D-FAF8-4A1E-910D-6BC571ADE69A}"/>
              </a:ext>
            </a:extLst>
          </p:cNvPr>
          <p:cNvGrpSpPr/>
          <p:nvPr userDrawn="1"/>
        </p:nvGrpSpPr>
        <p:grpSpPr>
          <a:xfrm>
            <a:off x="3007726" y="6281083"/>
            <a:ext cx="4673837" cy="700377"/>
            <a:chOff x="2456520" y="6387031"/>
            <a:chExt cx="5875085" cy="700377"/>
          </a:xfrm>
        </p:grpSpPr>
        <p:pic>
          <p:nvPicPr>
            <p:cNvPr id="19" name="図 18">
              <a:extLst>
                <a:ext uri="{FF2B5EF4-FFF2-40B4-BE49-F238E27FC236}">
                  <a16:creationId xmlns:a16="http://schemas.microsoft.com/office/drawing/2014/main" id="{ED1379F3-2C80-4B49-B04E-7DE0933B9627}"/>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4927824" y="6387031"/>
              <a:ext cx="991169" cy="700377"/>
            </a:xfrm>
            <a:prstGeom prst="rect">
              <a:avLst/>
            </a:prstGeom>
          </p:spPr>
        </p:pic>
        <p:pic>
          <p:nvPicPr>
            <p:cNvPr id="20" name="図 19">
              <a:extLst>
                <a:ext uri="{FF2B5EF4-FFF2-40B4-BE49-F238E27FC236}">
                  <a16:creationId xmlns:a16="http://schemas.microsoft.com/office/drawing/2014/main" id="{6D2C3258-1FDD-49FA-A6BC-C8A2AA6FBC89}"/>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6106890" y="6463627"/>
              <a:ext cx="614647" cy="526500"/>
            </a:xfrm>
            <a:prstGeom prst="rect">
              <a:avLst/>
            </a:prstGeom>
          </p:spPr>
        </p:pic>
        <p:pic>
          <p:nvPicPr>
            <p:cNvPr id="21" name="図 20">
              <a:extLst>
                <a:ext uri="{FF2B5EF4-FFF2-40B4-BE49-F238E27FC236}">
                  <a16:creationId xmlns:a16="http://schemas.microsoft.com/office/drawing/2014/main" id="{FF64F84E-CEA7-4779-9CC9-1AAAB451A7C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2456520" y="6498254"/>
              <a:ext cx="946944" cy="536322"/>
            </a:xfrm>
            <a:prstGeom prst="rect">
              <a:avLst/>
            </a:prstGeom>
          </p:spPr>
        </p:pic>
        <p:pic>
          <p:nvPicPr>
            <p:cNvPr id="22" name="図 21">
              <a:extLst>
                <a:ext uri="{FF2B5EF4-FFF2-40B4-BE49-F238E27FC236}">
                  <a16:creationId xmlns:a16="http://schemas.microsoft.com/office/drawing/2014/main" id="{B3A144DE-5CBE-4A65-9D33-A0CA52B12031}"/>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3635177" y="6432722"/>
              <a:ext cx="1292647" cy="641986"/>
            </a:xfrm>
            <a:prstGeom prst="rect">
              <a:avLst/>
            </a:prstGeom>
          </p:spPr>
        </p:pic>
        <p:pic>
          <p:nvPicPr>
            <p:cNvPr id="24" name="図 23">
              <a:extLst>
                <a:ext uri="{FF2B5EF4-FFF2-40B4-BE49-F238E27FC236}">
                  <a16:creationId xmlns:a16="http://schemas.microsoft.com/office/drawing/2014/main" id="{C63A1070-F459-4498-B9B1-06FA25E2B6B6}"/>
                </a:ext>
              </a:extLst>
            </p:cNvPr>
            <p:cNvPicPr>
              <a:picLocks noChangeAspect="1"/>
            </p:cNvPicPr>
            <p:nvPr userDrawn="1"/>
          </p:nvPicPr>
          <p:blipFill>
            <a:blip r:embed="rId7" cstate="screen">
              <a:extLst>
                <a:ext uri="{28A0092B-C50C-407E-A947-70E740481C1C}">
                  <a14:useLocalDpi xmlns:a14="http://schemas.microsoft.com/office/drawing/2010/main"/>
                </a:ext>
              </a:extLst>
            </a:blip>
            <a:stretch>
              <a:fillRect/>
            </a:stretch>
          </p:blipFill>
          <p:spPr>
            <a:xfrm>
              <a:off x="7044047" y="6463627"/>
              <a:ext cx="1287558" cy="494981"/>
            </a:xfrm>
            <a:prstGeom prst="rect">
              <a:avLst/>
            </a:prstGeom>
          </p:spPr>
        </p:pic>
      </p:grpSp>
      <p:sp>
        <p:nvSpPr>
          <p:cNvPr id="25" name="四角形: 角を丸くする 24">
            <a:extLst>
              <a:ext uri="{FF2B5EF4-FFF2-40B4-BE49-F238E27FC236}">
                <a16:creationId xmlns:a16="http://schemas.microsoft.com/office/drawing/2014/main" id="{4536DCCF-A398-40F8-8A38-F22BFD3AA4C5}"/>
              </a:ext>
            </a:extLst>
          </p:cNvPr>
          <p:cNvSpPr/>
          <p:nvPr userDrawn="1"/>
        </p:nvSpPr>
        <p:spPr>
          <a:xfrm>
            <a:off x="419954" y="467839"/>
            <a:ext cx="9851907" cy="6624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742" tIns="36371" rIns="72742" bIns="36371" numCol="1" spcCol="0" rtlCol="0" fromWordArt="0" anchor="ctr" anchorCtr="0" forceAA="0" compatLnSpc="1">
            <a:prstTxWarp prst="textNoShape">
              <a:avLst/>
            </a:prstTxWarp>
            <a:noAutofit/>
          </a:bodyPr>
          <a:lstStyle/>
          <a:p>
            <a:pPr algn="ctr"/>
            <a:endParaRPr kumimoji="1" lang="ja-JP" altLang="en-US" sz="1273">
              <a:solidFill>
                <a:schemeClr val="tx1"/>
              </a:solidFill>
            </a:endParaRPr>
          </a:p>
        </p:txBody>
      </p:sp>
    </p:spTree>
    <p:extLst>
      <p:ext uri="{BB962C8B-B14F-4D97-AF65-F5344CB8AC3E}">
        <p14:creationId xmlns:p14="http://schemas.microsoft.com/office/powerpoint/2010/main" val="3218087049"/>
      </p:ext>
    </p:extLst>
  </p:cSld>
  <p:clrMapOvr>
    <a:masterClrMapping/>
  </p:clrMapOvr>
  <p:hf hdr="0" ftr="0" dt="0"/>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50016" y="2915838"/>
            <a:ext cx="8591779" cy="1728000"/>
          </a:xfrm>
          <a:prstGeom prst="rect">
            <a:avLst/>
          </a:prstGeom>
        </p:spPr>
        <p:txBody>
          <a:bodyPr lIns="0" tIns="72000" rIns="0" bIns="0" anchor="ctr" anchorCtr="0">
            <a:noAutofit/>
          </a:bodyPr>
          <a:lstStyle>
            <a:lvl1pPr>
              <a:defRPr lang="ja-JP" altLang="en-US" sz="3183"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877"/>
              </a:spcBef>
              <a:buFontTx/>
            </a:pPr>
            <a:r>
              <a:rPr kumimoji="1" lang="ja-JP" altLang="en-US"/>
              <a:t>中扉タイトル</a:t>
            </a:r>
          </a:p>
        </p:txBody>
      </p:sp>
      <p:sp>
        <p:nvSpPr>
          <p:cNvPr id="10" name="四角形: 角を丸くする 9">
            <a:extLst>
              <a:ext uri="{FF2B5EF4-FFF2-40B4-BE49-F238E27FC236}">
                <a16:creationId xmlns:a16="http://schemas.microsoft.com/office/drawing/2014/main" id="{D40E7A0F-0FAD-4EA7-8B8F-4E7F42532407}"/>
              </a:ext>
            </a:extLst>
          </p:cNvPr>
          <p:cNvSpPr/>
          <p:nvPr userDrawn="1"/>
        </p:nvSpPr>
        <p:spPr>
          <a:xfrm>
            <a:off x="419954" y="467839"/>
            <a:ext cx="9851907" cy="6624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742" tIns="36371" rIns="72742" bIns="36371" numCol="1" spcCol="0" rtlCol="0" fromWordArt="0" anchor="ctr" anchorCtr="0" forceAA="0" compatLnSpc="1">
            <a:prstTxWarp prst="textNoShape">
              <a:avLst/>
            </a:prstTxWarp>
            <a:noAutofit/>
          </a:bodyPr>
          <a:lstStyle/>
          <a:p>
            <a:pPr algn="ctr"/>
            <a:endParaRPr kumimoji="1" lang="ja-JP" altLang="en-US" sz="1273">
              <a:solidFill>
                <a:schemeClr val="tx1"/>
              </a:solidFill>
            </a:endParaRPr>
          </a:p>
        </p:txBody>
      </p:sp>
      <p:sp>
        <p:nvSpPr>
          <p:cNvPr id="11" name="テキスト ボックス 10">
            <a:extLst>
              <a:ext uri="{FF2B5EF4-FFF2-40B4-BE49-F238E27FC236}">
                <a16:creationId xmlns:a16="http://schemas.microsoft.com/office/drawing/2014/main" id="{0E1B0295-1FFA-4E62-B9A7-75DEBCA32115}"/>
              </a:ext>
            </a:extLst>
          </p:cNvPr>
          <p:cNvSpPr txBox="1"/>
          <p:nvPr userDrawn="1"/>
        </p:nvSpPr>
        <p:spPr>
          <a:xfrm>
            <a:off x="10340988" y="7255187"/>
            <a:ext cx="340802" cy="268168"/>
          </a:xfrm>
          <a:prstGeom prst="rect">
            <a:avLst/>
          </a:prstGeom>
          <a:noFill/>
        </p:spPr>
        <p:txBody>
          <a:bodyPr wrap="none" lIns="0" tIns="0" rIns="0" bIns="0" rtlCol="0" anchor="ctr" anchorCtr="0">
            <a:noAutofit/>
          </a:bodyPr>
          <a:lstStyle/>
          <a:p>
            <a:pPr algn="ctr"/>
            <a:fld id="{9C1B02FA-3B43-4965-97B5-C29D405C4738}" type="slidenum">
              <a:rPr kumimoji="1" lang="ja-JP" altLang="en-US" sz="1052" b="1" smtClean="0">
                <a:solidFill>
                  <a:schemeClr val="tx1"/>
                </a:solidFill>
                <a:latin typeface="+mj-ea"/>
                <a:ea typeface="+mj-ea"/>
                <a:cs typeface="Arial" panose="020B0604020202020204" pitchFamily="34" charset="0"/>
              </a:rPr>
              <a:pPr algn="ctr"/>
              <a:t>‹#›</a:t>
            </a:fld>
            <a:endParaRPr kumimoji="1" lang="ja-JP" altLang="en-US" sz="1052" b="1">
              <a:solidFill>
                <a:schemeClr val="tx1"/>
              </a:solidFill>
              <a:latin typeface="+mj-ea"/>
              <a:ea typeface="+mj-ea"/>
              <a:cs typeface="Arial" panose="020B0604020202020204" pitchFamily="34" charset="0"/>
            </a:endParaRPr>
          </a:p>
        </p:txBody>
      </p:sp>
    </p:spTree>
    <p:extLst>
      <p:ext uri="{BB962C8B-B14F-4D97-AF65-F5344CB8AC3E}">
        <p14:creationId xmlns:p14="http://schemas.microsoft.com/office/powerpoint/2010/main" val="102891461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D8A459-4480-1B75-A146-9C81B9E64FB8}"/>
              </a:ext>
            </a:extLst>
          </p:cNvPr>
          <p:cNvSpPr>
            <a:spLocks noGrp="1"/>
          </p:cNvSpPr>
          <p:nvPr>
            <p:ph type="title"/>
          </p:nvPr>
        </p:nvSpPr>
        <p:spPr>
          <a:xfrm>
            <a:off x="730250" y="1884363"/>
            <a:ext cx="9220200" cy="31448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7054110-C8B0-2BE9-E92B-768C8D76FE61}"/>
              </a:ext>
            </a:extLst>
          </p:cNvPr>
          <p:cNvSpPr>
            <a:spLocks noGrp="1"/>
          </p:cNvSpPr>
          <p:nvPr>
            <p:ph type="body" idx="1"/>
          </p:nvPr>
        </p:nvSpPr>
        <p:spPr>
          <a:xfrm>
            <a:off x="730250" y="5059363"/>
            <a:ext cx="9220200" cy="16525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CFE5FDA-4BB5-47BD-CD6F-F8E708B6118D}"/>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5" name="フッター プレースホルダー 4">
            <a:extLst>
              <a:ext uri="{FF2B5EF4-FFF2-40B4-BE49-F238E27FC236}">
                <a16:creationId xmlns:a16="http://schemas.microsoft.com/office/drawing/2014/main" id="{70F0B658-768B-2256-3065-6D15B22159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3E047F3-420F-4C84-B7FB-1B3A004947C5}"/>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236129904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7" name="グループ化 16">
            <a:extLst>
              <a:ext uri="{FF2B5EF4-FFF2-40B4-BE49-F238E27FC236}">
                <a16:creationId xmlns:a16="http://schemas.microsoft.com/office/drawing/2014/main" id="{21B3D6F4-8AFC-4658-8C33-216341416F5D}"/>
              </a:ext>
            </a:extLst>
          </p:cNvPr>
          <p:cNvGrpSpPr/>
          <p:nvPr userDrawn="1"/>
        </p:nvGrpSpPr>
        <p:grpSpPr>
          <a:xfrm>
            <a:off x="89036" y="216796"/>
            <a:ext cx="10474442" cy="795336"/>
            <a:chOff x="111919" y="216797"/>
            <a:chExt cx="13166536" cy="795336"/>
          </a:xfrm>
        </p:grpSpPr>
        <p:pic>
          <p:nvPicPr>
            <p:cNvPr id="18" name="Picture 11" descr="ç°å¢ç">
              <a:extLst>
                <a:ext uri="{FF2B5EF4-FFF2-40B4-BE49-F238E27FC236}">
                  <a16:creationId xmlns:a16="http://schemas.microsoft.com/office/drawing/2014/main" id="{7051F4A6-2A09-4A5E-B63B-FBCF90D41863}"/>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2607270" y="282131"/>
              <a:ext cx="671185" cy="648000"/>
            </a:xfrm>
            <a:prstGeom prst="rect">
              <a:avLst/>
            </a:prstGeom>
            <a:noFill/>
            <a:extLst>
              <a:ext uri="{909E8E84-426E-40DD-AFC4-6F175D3DCCD1}">
                <a14:hiddenFill xmlns:a14="http://schemas.microsoft.com/office/drawing/2010/main">
                  <a:solidFill>
                    <a:srgbClr val="FFFFFF"/>
                  </a:solidFill>
                </a14:hiddenFill>
              </a:ext>
            </a:extLst>
          </p:spPr>
        </p:pic>
        <p:sp>
          <p:nvSpPr>
            <p:cNvPr id="19" name="フリーフォーム: 図形 18">
              <a:extLst>
                <a:ext uri="{FF2B5EF4-FFF2-40B4-BE49-F238E27FC236}">
                  <a16:creationId xmlns:a16="http://schemas.microsoft.com/office/drawing/2014/main" id="{52450B31-5185-44CE-BB6D-826C10585073}"/>
                </a:ext>
              </a:extLst>
            </p:cNvPr>
            <p:cNvSpPr>
              <a:spLocks/>
            </p:cNvSpPr>
            <p:nvPr userDrawn="1"/>
          </p:nvSpPr>
          <p:spPr bwMode="auto">
            <a:xfrm>
              <a:off x="166688" y="284266"/>
              <a:ext cx="12485150" cy="648000"/>
            </a:xfrm>
            <a:custGeom>
              <a:avLst/>
              <a:gdLst>
                <a:gd name="connsiteX0" fmla="*/ 66003 w 12485150"/>
                <a:gd name="connsiteY0" fmla="*/ 0 h 648000"/>
                <a:gd name="connsiteX1" fmla="*/ 7688855 w 12485150"/>
                <a:gd name="connsiteY1" fmla="*/ 0 h 648000"/>
                <a:gd name="connsiteX2" fmla="*/ 9059291 w 12485150"/>
                <a:gd name="connsiteY2" fmla="*/ 0 h 648000"/>
                <a:gd name="connsiteX3" fmla="*/ 9317322 w 12485150"/>
                <a:gd name="connsiteY3" fmla="*/ 0 h 648000"/>
                <a:gd name="connsiteX4" fmla="*/ 11829223 w 12485150"/>
                <a:gd name="connsiteY4" fmla="*/ 0 h 648000"/>
                <a:gd name="connsiteX5" fmla="*/ 12485150 w 12485150"/>
                <a:gd name="connsiteY5" fmla="*/ 648000 h 648000"/>
                <a:gd name="connsiteX6" fmla="*/ 9960844 w 12485150"/>
                <a:gd name="connsiteY6" fmla="*/ 648000 h 648000"/>
                <a:gd name="connsiteX7" fmla="*/ 9563187 w 12485150"/>
                <a:gd name="connsiteY7" fmla="*/ 648000 h 648000"/>
                <a:gd name="connsiteX8" fmla="*/ 9059291 w 12485150"/>
                <a:gd name="connsiteY8" fmla="*/ 648000 h 648000"/>
                <a:gd name="connsiteX9" fmla="*/ 8939871 w 12485150"/>
                <a:gd name="connsiteY9" fmla="*/ 648000 h 648000"/>
                <a:gd name="connsiteX10" fmla="*/ 852530 w 12485150"/>
                <a:gd name="connsiteY10" fmla="*/ 648000 h 648000"/>
                <a:gd name="connsiteX11" fmla="*/ 264009 w 12485150"/>
                <a:gd name="connsiteY11" fmla="*/ 648000 h 648000"/>
                <a:gd name="connsiteX12" fmla="*/ 209007 w 12485150"/>
                <a:gd name="connsiteY12" fmla="*/ 648000 h 648000"/>
                <a:gd name="connsiteX13" fmla="*/ 0 w 12485150"/>
                <a:gd name="connsiteY13" fmla="*/ 450305 h 648000"/>
                <a:gd name="connsiteX14" fmla="*/ 0 w 12485150"/>
                <a:gd name="connsiteY14" fmla="*/ 49424 h 648000"/>
                <a:gd name="connsiteX15" fmla="*/ 16501 w 12485150"/>
                <a:gd name="connsiteY15" fmla="*/ 16475 h 648000"/>
                <a:gd name="connsiteX16" fmla="*/ 66003 w 12485150"/>
                <a:gd name="connsiteY16" fmla="*/ 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485150" h="648000">
                  <a:moveTo>
                    <a:pt x="66003" y="0"/>
                  </a:moveTo>
                  <a:cubicBezTo>
                    <a:pt x="66003" y="0"/>
                    <a:pt x="66003" y="0"/>
                    <a:pt x="7688855" y="0"/>
                  </a:cubicBezTo>
                  <a:lnTo>
                    <a:pt x="9059291" y="0"/>
                  </a:lnTo>
                  <a:lnTo>
                    <a:pt x="9317322" y="0"/>
                  </a:lnTo>
                  <a:lnTo>
                    <a:pt x="11829223" y="0"/>
                  </a:lnTo>
                  <a:lnTo>
                    <a:pt x="12485150" y="648000"/>
                  </a:lnTo>
                  <a:lnTo>
                    <a:pt x="9960844" y="648000"/>
                  </a:lnTo>
                  <a:cubicBezTo>
                    <a:pt x="9960844" y="648000"/>
                    <a:pt x="10004931" y="648000"/>
                    <a:pt x="9563187" y="648000"/>
                  </a:cubicBezTo>
                  <a:lnTo>
                    <a:pt x="9059291" y="648000"/>
                  </a:lnTo>
                  <a:lnTo>
                    <a:pt x="8939871" y="648000"/>
                  </a:lnTo>
                  <a:cubicBezTo>
                    <a:pt x="7840521" y="648000"/>
                    <a:pt x="5563443" y="648000"/>
                    <a:pt x="852530" y="648000"/>
                  </a:cubicBezTo>
                  <a:cubicBezTo>
                    <a:pt x="852530" y="648000"/>
                    <a:pt x="852530" y="648000"/>
                    <a:pt x="264009" y="648000"/>
                  </a:cubicBezTo>
                  <a:cubicBezTo>
                    <a:pt x="264009" y="648000"/>
                    <a:pt x="264009" y="648000"/>
                    <a:pt x="209007" y="648000"/>
                  </a:cubicBezTo>
                  <a:cubicBezTo>
                    <a:pt x="209007" y="648000"/>
                    <a:pt x="209007" y="648000"/>
                    <a:pt x="0" y="450305"/>
                  </a:cubicBezTo>
                  <a:cubicBezTo>
                    <a:pt x="0" y="450305"/>
                    <a:pt x="0" y="450305"/>
                    <a:pt x="0" y="49424"/>
                  </a:cubicBezTo>
                  <a:cubicBezTo>
                    <a:pt x="0" y="49424"/>
                    <a:pt x="0" y="49424"/>
                    <a:pt x="16501" y="16475"/>
                  </a:cubicBezTo>
                  <a:cubicBezTo>
                    <a:pt x="27501" y="10983"/>
                    <a:pt x="44002" y="0"/>
                    <a:pt x="66003" y="0"/>
                  </a:cubicBezTo>
                  <a:close/>
                </a:path>
              </a:pathLst>
            </a:custGeom>
            <a:solidFill>
              <a:schemeClr val="bg2"/>
            </a:solidFill>
            <a:ln>
              <a:noFill/>
            </a:ln>
          </p:spPr>
          <p:txBody>
            <a:bodyPr vert="horz" wrap="square" lIns="0" tIns="0" rIns="0" bIns="0" numCol="1" anchor="t" anchorCtr="0" compatLnSpc="1">
              <a:prstTxWarp prst="textNoShape">
                <a:avLst/>
              </a:prstTxWarp>
              <a:noAutofit/>
            </a:bodyPr>
            <a:lstStyle/>
            <a:p>
              <a:endParaRPr lang="ja-JP" altLang="en-US" sz="1432"/>
            </a:p>
          </p:txBody>
        </p:sp>
        <p:cxnSp>
          <p:nvCxnSpPr>
            <p:cNvPr id="20" name="直線コネクタ 19">
              <a:extLst>
                <a:ext uri="{FF2B5EF4-FFF2-40B4-BE49-F238E27FC236}">
                  <a16:creationId xmlns:a16="http://schemas.microsoft.com/office/drawing/2014/main" id="{D106F88F-52FB-4ABB-8560-D1E4BA23C739}"/>
                </a:ext>
              </a:extLst>
            </p:cNvPr>
            <p:cNvCxnSpPr>
              <a:cxnSpLocks/>
            </p:cNvCxnSpPr>
            <p:nvPr userDrawn="1"/>
          </p:nvCxnSpPr>
          <p:spPr>
            <a:xfrm>
              <a:off x="11932562"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52CBE06C-0E6D-49CF-A498-710FDB16F1E0}"/>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32606" y="284266"/>
            <a:ext cx="9336400" cy="648000"/>
          </a:xfrm>
          <a:prstGeom prst="rect">
            <a:avLst/>
          </a:prstGeom>
        </p:spPr>
        <p:txBody>
          <a:bodyPr lIns="252000" tIns="36000" rIns="0" bIns="0" anchor="ctr" anchorCtr="0"/>
          <a:lstStyle>
            <a:lvl1pPr algn="l">
              <a:defRPr sz="2546"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8"/>
            <a:ext cx="37231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90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73"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userDrawn="1">
            <p:ph sz="quarter" idx="13" hasCustomPrompt="1"/>
          </p:nvPr>
        </p:nvSpPr>
        <p:spPr>
          <a:xfrm>
            <a:off x="132606" y="1187551"/>
            <a:ext cx="10424692" cy="1224974"/>
          </a:xfrm>
          <a:prstGeom prst="rect">
            <a:avLst/>
          </a:prstGeom>
          <a:ln w="19050">
            <a:solidFill>
              <a:schemeClr val="tx2"/>
            </a:solidFill>
          </a:ln>
        </p:spPr>
        <p:txBody>
          <a:bodyPr wrap="square" lIns="180000" tIns="180000" rIns="180000" bIns="144000">
            <a:spAutoFit/>
          </a:bodyPr>
          <a:lstStyle>
            <a:lvl1pPr marL="217244" indent="-217244" algn="l">
              <a:lnSpc>
                <a:spcPct val="100000"/>
              </a:lnSpc>
              <a:spcBef>
                <a:spcPts val="477"/>
              </a:spcBef>
              <a:buFont typeface="Wingdings" panose="05000000000000000000" pitchFamily="2" charset="2"/>
              <a:buChar char="n"/>
              <a:defRPr sz="1591"/>
            </a:lvl1pPr>
            <a:lvl2pPr marL="356179" indent="-138935" algn="l">
              <a:lnSpc>
                <a:spcPct val="100000"/>
              </a:lnSpc>
              <a:spcBef>
                <a:spcPts val="318"/>
              </a:spcBef>
              <a:buFont typeface="Arial" panose="020B0604020202020204" pitchFamily="34" charset="0"/>
              <a:buChar char="•"/>
              <a:defRPr sz="1432"/>
            </a:lvl2pPr>
            <a:lvl3pPr marL="549426" indent="-185669" algn="l">
              <a:lnSpc>
                <a:spcPct val="100000"/>
              </a:lnSpc>
              <a:spcBef>
                <a:spcPts val="159"/>
              </a:spcBef>
              <a:buFont typeface="Wingdings" panose="05000000000000000000" pitchFamily="2" charset="2"/>
              <a:buChar char="ü"/>
              <a:defRPr sz="1273"/>
            </a:lvl3pPr>
            <a:lvl4pPr marL="719936" indent="-171774" algn="l">
              <a:lnSpc>
                <a:spcPct val="100000"/>
              </a:lnSpc>
              <a:spcBef>
                <a:spcPts val="159"/>
              </a:spcBef>
              <a:buFont typeface="Meiryo UI" panose="020B0604030504040204" pitchFamily="50" charset="-128"/>
              <a:buChar char="※"/>
              <a:defRPr sz="955"/>
            </a:lvl4pPr>
            <a:lvl5pPr algn="l">
              <a:defRPr sz="1591"/>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039482457"/>
      </p:ext>
    </p:extLst>
  </p:cSld>
  <p:clrMapOvr>
    <a:masterClrMapping/>
  </p:clrMapOvr>
  <p:hf hdr="0" ftr="0" dt="0"/>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4470D5C7-E821-4C38-96BF-5CB9DCA18807}"/>
              </a:ext>
            </a:extLst>
          </p:cNvPr>
          <p:cNvGrpSpPr/>
          <p:nvPr userDrawn="1"/>
        </p:nvGrpSpPr>
        <p:grpSpPr>
          <a:xfrm>
            <a:off x="89036" y="216796"/>
            <a:ext cx="10474442" cy="795336"/>
            <a:chOff x="111919" y="216797"/>
            <a:chExt cx="13166536" cy="795336"/>
          </a:xfrm>
        </p:grpSpPr>
        <p:pic>
          <p:nvPicPr>
            <p:cNvPr id="20" name="Picture 11" descr="ç°å¢ç">
              <a:extLst>
                <a:ext uri="{FF2B5EF4-FFF2-40B4-BE49-F238E27FC236}">
                  <a16:creationId xmlns:a16="http://schemas.microsoft.com/office/drawing/2014/main" id="{359712A3-18D5-4DAE-B224-619478599482}"/>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2607270" y="282131"/>
              <a:ext cx="671185" cy="648000"/>
            </a:xfrm>
            <a:prstGeom prst="rect">
              <a:avLst/>
            </a:prstGeom>
            <a:noFill/>
            <a:extLst>
              <a:ext uri="{909E8E84-426E-40DD-AFC4-6F175D3DCCD1}">
                <a14:hiddenFill xmlns:a14="http://schemas.microsoft.com/office/drawing/2010/main">
                  <a:solidFill>
                    <a:srgbClr val="FFFFFF"/>
                  </a:solidFill>
                </a14:hiddenFill>
              </a:ext>
            </a:extLst>
          </p:spPr>
        </p:pic>
        <p:sp>
          <p:nvSpPr>
            <p:cNvPr id="21" name="フリーフォーム: 図形 20">
              <a:extLst>
                <a:ext uri="{FF2B5EF4-FFF2-40B4-BE49-F238E27FC236}">
                  <a16:creationId xmlns:a16="http://schemas.microsoft.com/office/drawing/2014/main" id="{0FFBD88E-9BFF-4867-B21A-6A2091261C11}"/>
                </a:ext>
              </a:extLst>
            </p:cNvPr>
            <p:cNvSpPr>
              <a:spLocks/>
            </p:cNvSpPr>
            <p:nvPr userDrawn="1"/>
          </p:nvSpPr>
          <p:spPr bwMode="auto">
            <a:xfrm>
              <a:off x="166688" y="284266"/>
              <a:ext cx="12485150" cy="648000"/>
            </a:xfrm>
            <a:custGeom>
              <a:avLst/>
              <a:gdLst>
                <a:gd name="connsiteX0" fmla="*/ 66003 w 12485150"/>
                <a:gd name="connsiteY0" fmla="*/ 0 h 648000"/>
                <a:gd name="connsiteX1" fmla="*/ 7688855 w 12485150"/>
                <a:gd name="connsiteY1" fmla="*/ 0 h 648000"/>
                <a:gd name="connsiteX2" fmla="*/ 9059291 w 12485150"/>
                <a:gd name="connsiteY2" fmla="*/ 0 h 648000"/>
                <a:gd name="connsiteX3" fmla="*/ 9317322 w 12485150"/>
                <a:gd name="connsiteY3" fmla="*/ 0 h 648000"/>
                <a:gd name="connsiteX4" fmla="*/ 11829223 w 12485150"/>
                <a:gd name="connsiteY4" fmla="*/ 0 h 648000"/>
                <a:gd name="connsiteX5" fmla="*/ 12485150 w 12485150"/>
                <a:gd name="connsiteY5" fmla="*/ 648000 h 648000"/>
                <a:gd name="connsiteX6" fmla="*/ 9960844 w 12485150"/>
                <a:gd name="connsiteY6" fmla="*/ 648000 h 648000"/>
                <a:gd name="connsiteX7" fmla="*/ 9563187 w 12485150"/>
                <a:gd name="connsiteY7" fmla="*/ 648000 h 648000"/>
                <a:gd name="connsiteX8" fmla="*/ 9059291 w 12485150"/>
                <a:gd name="connsiteY8" fmla="*/ 648000 h 648000"/>
                <a:gd name="connsiteX9" fmla="*/ 8939871 w 12485150"/>
                <a:gd name="connsiteY9" fmla="*/ 648000 h 648000"/>
                <a:gd name="connsiteX10" fmla="*/ 852530 w 12485150"/>
                <a:gd name="connsiteY10" fmla="*/ 648000 h 648000"/>
                <a:gd name="connsiteX11" fmla="*/ 264009 w 12485150"/>
                <a:gd name="connsiteY11" fmla="*/ 648000 h 648000"/>
                <a:gd name="connsiteX12" fmla="*/ 209007 w 12485150"/>
                <a:gd name="connsiteY12" fmla="*/ 648000 h 648000"/>
                <a:gd name="connsiteX13" fmla="*/ 0 w 12485150"/>
                <a:gd name="connsiteY13" fmla="*/ 450305 h 648000"/>
                <a:gd name="connsiteX14" fmla="*/ 0 w 12485150"/>
                <a:gd name="connsiteY14" fmla="*/ 49424 h 648000"/>
                <a:gd name="connsiteX15" fmla="*/ 16501 w 12485150"/>
                <a:gd name="connsiteY15" fmla="*/ 16475 h 648000"/>
                <a:gd name="connsiteX16" fmla="*/ 66003 w 12485150"/>
                <a:gd name="connsiteY16" fmla="*/ 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485150" h="648000">
                  <a:moveTo>
                    <a:pt x="66003" y="0"/>
                  </a:moveTo>
                  <a:cubicBezTo>
                    <a:pt x="66003" y="0"/>
                    <a:pt x="66003" y="0"/>
                    <a:pt x="7688855" y="0"/>
                  </a:cubicBezTo>
                  <a:lnTo>
                    <a:pt x="9059291" y="0"/>
                  </a:lnTo>
                  <a:lnTo>
                    <a:pt x="9317322" y="0"/>
                  </a:lnTo>
                  <a:lnTo>
                    <a:pt x="11829223" y="0"/>
                  </a:lnTo>
                  <a:lnTo>
                    <a:pt x="12485150" y="648000"/>
                  </a:lnTo>
                  <a:lnTo>
                    <a:pt x="9960844" y="648000"/>
                  </a:lnTo>
                  <a:cubicBezTo>
                    <a:pt x="9960844" y="648000"/>
                    <a:pt x="10004931" y="648000"/>
                    <a:pt x="9563187" y="648000"/>
                  </a:cubicBezTo>
                  <a:lnTo>
                    <a:pt x="9059291" y="648000"/>
                  </a:lnTo>
                  <a:lnTo>
                    <a:pt x="8939871" y="648000"/>
                  </a:lnTo>
                  <a:cubicBezTo>
                    <a:pt x="7840521" y="648000"/>
                    <a:pt x="5563443" y="648000"/>
                    <a:pt x="852530" y="648000"/>
                  </a:cubicBezTo>
                  <a:cubicBezTo>
                    <a:pt x="852530" y="648000"/>
                    <a:pt x="852530" y="648000"/>
                    <a:pt x="264009" y="648000"/>
                  </a:cubicBezTo>
                  <a:cubicBezTo>
                    <a:pt x="264009" y="648000"/>
                    <a:pt x="264009" y="648000"/>
                    <a:pt x="209007" y="648000"/>
                  </a:cubicBezTo>
                  <a:cubicBezTo>
                    <a:pt x="209007" y="648000"/>
                    <a:pt x="209007" y="648000"/>
                    <a:pt x="0" y="450305"/>
                  </a:cubicBezTo>
                  <a:cubicBezTo>
                    <a:pt x="0" y="450305"/>
                    <a:pt x="0" y="450305"/>
                    <a:pt x="0" y="49424"/>
                  </a:cubicBezTo>
                  <a:cubicBezTo>
                    <a:pt x="0" y="49424"/>
                    <a:pt x="0" y="49424"/>
                    <a:pt x="16501" y="16475"/>
                  </a:cubicBezTo>
                  <a:cubicBezTo>
                    <a:pt x="27501" y="10983"/>
                    <a:pt x="44002" y="0"/>
                    <a:pt x="66003" y="0"/>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noAutofit/>
            </a:bodyPr>
            <a:lstStyle/>
            <a:p>
              <a:endParaRPr lang="ja-JP" altLang="en-US" sz="1432"/>
            </a:p>
          </p:txBody>
        </p:sp>
        <p:cxnSp>
          <p:nvCxnSpPr>
            <p:cNvPr id="22" name="直線コネクタ 21">
              <a:extLst>
                <a:ext uri="{FF2B5EF4-FFF2-40B4-BE49-F238E27FC236}">
                  <a16:creationId xmlns:a16="http://schemas.microsoft.com/office/drawing/2014/main" id="{42D2C410-DD8D-4EF8-B587-F5AFEE450F40}"/>
                </a:ext>
              </a:extLst>
            </p:cNvPr>
            <p:cNvCxnSpPr>
              <a:cxnSpLocks/>
            </p:cNvCxnSpPr>
            <p:nvPr userDrawn="1"/>
          </p:nvCxnSpPr>
          <p:spPr>
            <a:xfrm>
              <a:off x="11932562"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092C755-BE2E-458B-A8C6-3B9630EB5B7B}"/>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フリーフォーム: 図形 29">
              <a:extLst>
                <a:ext uri="{FF2B5EF4-FFF2-40B4-BE49-F238E27FC236}">
                  <a16:creationId xmlns:a16="http://schemas.microsoft.com/office/drawing/2014/main" id="{3120AB9B-FC32-4040-8A1D-6BDF65C407B9}"/>
                </a:ext>
              </a:extLst>
            </p:cNvPr>
            <p:cNvSpPr/>
            <p:nvPr userDrawn="1"/>
          </p:nvSpPr>
          <p:spPr>
            <a:xfrm>
              <a:off x="166688" y="536266"/>
              <a:ext cx="12485150" cy="396000"/>
            </a:xfrm>
            <a:custGeom>
              <a:avLst/>
              <a:gdLst>
                <a:gd name="connsiteX0" fmla="*/ 0 w 12485150"/>
                <a:gd name="connsiteY0" fmla="*/ 0 h 396000"/>
                <a:gd name="connsiteX1" fmla="*/ 12084306 w 12485150"/>
                <a:gd name="connsiteY1" fmla="*/ 0 h 396000"/>
                <a:gd name="connsiteX2" fmla="*/ 12485150 w 12485150"/>
                <a:gd name="connsiteY2" fmla="*/ 396000 h 396000"/>
                <a:gd name="connsiteX3" fmla="*/ 9960844 w 12485150"/>
                <a:gd name="connsiteY3" fmla="*/ 396000 h 396000"/>
                <a:gd name="connsiteX4" fmla="*/ 9927670 w 12485150"/>
                <a:gd name="connsiteY4" fmla="*/ 396000 h 396000"/>
                <a:gd name="connsiteX5" fmla="*/ 9811682 w 12485150"/>
                <a:gd name="connsiteY5" fmla="*/ 396000 h 396000"/>
                <a:gd name="connsiteX6" fmla="*/ 9563187 w 12485150"/>
                <a:gd name="connsiteY6" fmla="*/ 396000 h 396000"/>
                <a:gd name="connsiteX7" fmla="*/ 9059291 w 12485150"/>
                <a:gd name="connsiteY7" fmla="*/ 396000 h 396000"/>
                <a:gd name="connsiteX8" fmla="*/ 8939871 w 12485150"/>
                <a:gd name="connsiteY8" fmla="*/ 396000 h 396000"/>
                <a:gd name="connsiteX9" fmla="*/ 7874908 w 12485150"/>
                <a:gd name="connsiteY9" fmla="*/ 396000 h 396000"/>
                <a:gd name="connsiteX10" fmla="*/ 7140009 w 12485150"/>
                <a:gd name="connsiteY10" fmla="*/ 396000 h 396000"/>
                <a:gd name="connsiteX11" fmla="*/ 6250537 w 12485150"/>
                <a:gd name="connsiteY11" fmla="*/ 396000 h 396000"/>
                <a:gd name="connsiteX12" fmla="*/ 5191773 w 12485150"/>
                <a:gd name="connsiteY12" fmla="*/ 396000 h 396000"/>
                <a:gd name="connsiteX13" fmla="*/ 3948998 w 12485150"/>
                <a:gd name="connsiteY13" fmla="*/ 396000 h 396000"/>
                <a:gd name="connsiteX14" fmla="*/ 2507490 w 12485150"/>
                <a:gd name="connsiteY14" fmla="*/ 396000 h 396000"/>
                <a:gd name="connsiteX15" fmla="*/ 852530 w 12485150"/>
                <a:gd name="connsiteY15" fmla="*/ 396000 h 396000"/>
                <a:gd name="connsiteX16" fmla="*/ 778965 w 12485150"/>
                <a:gd name="connsiteY16" fmla="*/ 396000 h 396000"/>
                <a:gd name="connsiteX17" fmla="*/ 604248 w 12485150"/>
                <a:gd name="connsiteY17" fmla="*/ 396000 h 396000"/>
                <a:gd name="connsiteX18" fmla="*/ 264009 w 12485150"/>
                <a:gd name="connsiteY18" fmla="*/ 396000 h 396000"/>
                <a:gd name="connsiteX19" fmla="*/ 209007 w 12485150"/>
                <a:gd name="connsiteY19" fmla="*/ 396000 h 396000"/>
                <a:gd name="connsiteX20" fmla="*/ 0 w 12485150"/>
                <a:gd name="connsiteY20" fmla="*/ 198305 h 396000"/>
                <a:gd name="connsiteX21" fmla="*/ 0 w 12485150"/>
                <a:gd name="connsiteY21" fmla="*/ 29184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485150" h="396000">
                  <a:moveTo>
                    <a:pt x="0" y="0"/>
                  </a:moveTo>
                  <a:lnTo>
                    <a:pt x="12084306" y="0"/>
                  </a:lnTo>
                  <a:lnTo>
                    <a:pt x="12485150" y="396000"/>
                  </a:lnTo>
                  <a:lnTo>
                    <a:pt x="9960844" y="396000"/>
                  </a:lnTo>
                  <a:lnTo>
                    <a:pt x="9927670" y="396000"/>
                  </a:lnTo>
                  <a:lnTo>
                    <a:pt x="9811682" y="396000"/>
                  </a:lnTo>
                  <a:lnTo>
                    <a:pt x="9563187" y="396000"/>
                  </a:lnTo>
                  <a:lnTo>
                    <a:pt x="9059291" y="396000"/>
                  </a:lnTo>
                  <a:lnTo>
                    <a:pt x="8939871" y="396000"/>
                  </a:lnTo>
                  <a:lnTo>
                    <a:pt x="7874908" y="396000"/>
                  </a:lnTo>
                  <a:lnTo>
                    <a:pt x="7140009" y="396000"/>
                  </a:lnTo>
                  <a:lnTo>
                    <a:pt x="6250537" y="396000"/>
                  </a:lnTo>
                  <a:lnTo>
                    <a:pt x="5191773" y="396000"/>
                  </a:lnTo>
                  <a:lnTo>
                    <a:pt x="3948998" y="396000"/>
                  </a:lnTo>
                  <a:lnTo>
                    <a:pt x="2507490" y="396000"/>
                  </a:lnTo>
                  <a:lnTo>
                    <a:pt x="852530" y="396000"/>
                  </a:lnTo>
                  <a:lnTo>
                    <a:pt x="778965" y="396000"/>
                  </a:lnTo>
                  <a:lnTo>
                    <a:pt x="604248" y="396000"/>
                  </a:lnTo>
                  <a:lnTo>
                    <a:pt x="264009" y="396000"/>
                  </a:lnTo>
                  <a:lnTo>
                    <a:pt x="209007" y="396000"/>
                  </a:lnTo>
                  <a:cubicBezTo>
                    <a:pt x="209007" y="396000"/>
                    <a:pt x="209007" y="396000"/>
                    <a:pt x="0" y="198305"/>
                  </a:cubicBezTo>
                  <a:cubicBezTo>
                    <a:pt x="0" y="198305"/>
                    <a:pt x="0" y="198305"/>
                    <a:pt x="0" y="2918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273">
                <a:solidFill>
                  <a:schemeClr val="tx1"/>
                </a:solidFill>
                <a:latin typeface="Meiryo UI" panose="020B0604030504040204" pitchFamily="50" charset="-128"/>
                <a:ea typeface="Meiryo UI" panose="020B0604030504040204" pitchFamily="50" charset="-128"/>
              </a:endParaRPr>
            </a:p>
          </p:txBody>
        </p:sp>
      </p:grpSp>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8"/>
            <a:ext cx="37231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90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73"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32606" y="34925"/>
            <a:ext cx="9336400" cy="252000"/>
          </a:xfrm>
          <a:prstGeom prst="rect">
            <a:avLst/>
          </a:prstGeom>
        </p:spPr>
        <p:txBody>
          <a:bodyPr lIns="0" tIns="0" rIns="0" bIns="0" anchor="ctr" anchorCtr="0"/>
          <a:lstStyle>
            <a:lvl1pPr algn="l">
              <a:defRPr sz="1114"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32606" y="536266"/>
            <a:ext cx="9336400" cy="396000"/>
          </a:xfrm>
          <a:prstGeom prst="rect">
            <a:avLst/>
          </a:prstGeom>
        </p:spPr>
        <p:txBody>
          <a:bodyPr lIns="252000" tIns="0" rIns="0" bIns="0" anchor="ctr" anchorCtr="0"/>
          <a:lstStyle>
            <a:lvl1pPr algn="l">
              <a:defRPr sz="1909"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32606" y="284266"/>
            <a:ext cx="9336400" cy="252000"/>
          </a:xfrm>
          <a:prstGeom prst="rect">
            <a:avLst/>
          </a:prstGeom>
        </p:spPr>
        <p:txBody>
          <a:bodyPr lIns="252000" tIns="0" rIns="0" bIns="0" anchor="ctr" anchorCtr="0"/>
          <a:lstStyle>
            <a:lvl1pPr algn="l">
              <a:defRPr sz="1114"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31" name="コンテンツ プレースホルダー 3">
            <a:extLst>
              <a:ext uri="{FF2B5EF4-FFF2-40B4-BE49-F238E27FC236}">
                <a16:creationId xmlns:a16="http://schemas.microsoft.com/office/drawing/2014/main" id="{465E69E2-85CE-4FEB-9857-FD11207C5AE4}"/>
              </a:ext>
            </a:extLst>
          </p:cNvPr>
          <p:cNvSpPr>
            <a:spLocks noGrp="1"/>
          </p:cNvSpPr>
          <p:nvPr>
            <p:ph sz="quarter" idx="13" hasCustomPrompt="1"/>
          </p:nvPr>
        </p:nvSpPr>
        <p:spPr>
          <a:xfrm>
            <a:off x="132606" y="1187551"/>
            <a:ext cx="10424692" cy="1224974"/>
          </a:xfrm>
          <a:prstGeom prst="rect">
            <a:avLst/>
          </a:prstGeom>
          <a:ln w="19050">
            <a:solidFill>
              <a:schemeClr val="tx2"/>
            </a:solidFill>
          </a:ln>
        </p:spPr>
        <p:txBody>
          <a:bodyPr wrap="square" lIns="180000" tIns="180000" rIns="180000" bIns="144000">
            <a:spAutoFit/>
          </a:bodyPr>
          <a:lstStyle>
            <a:lvl1pPr marL="217244" indent="-217244" algn="l">
              <a:lnSpc>
                <a:spcPct val="100000"/>
              </a:lnSpc>
              <a:spcBef>
                <a:spcPts val="477"/>
              </a:spcBef>
              <a:buFont typeface="Wingdings" panose="05000000000000000000" pitchFamily="2" charset="2"/>
              <a:buChar char="n"/>
              <a:defRPr sz="1591"/>
            </a:lvl1pPr>
            <a:lvl2pPr marL="356179" indent="-138935" algn="l">
              <a:lnSpc>
                <a:spcPct val="100000"/>
              </a:lnSpc>
              <a:spcBef>
                <a:spcPts val="318"/>
              </a:spcBef>
              <a:buFont typeface="Arial" panose="020B0604020202020204" pitchFamily="34" charset="0"/>
              <a:buChar char="•"/>
              <a:defRPr sz="1432"/>
            </a:lvl2pPr>
            <a:lvl3pPr marL="549426" indent="-185669" algn="l">
              <a:lnSpc>
                <a:spcPct val="100000"/>
              </a:lnSpc>
              <a:spcBef>
                <a:spcPts val="159"/>
              </a:spcBef>
              <a:buFont typeface="Wingdings" panose="05000000000000000000" pitchFamily="2" charset="2"/>
              <a:buChar char="ü"/>
              <a:defRPr sz="1273"/>
            </a:lvl3pPr>
            <a:lvl4pPr marL="719936" indent="-171774" algn="l">
              <a:lnSpc>
                <a:spcPct val="100000"/>
              </a:lnSpc>
              <a:spcBef>
                <a:spcPts val="159"/>
              </a:spcBef>
              <a:buFont typeface="Meiryo UI" panose="020B0604030504040204" pitchFamily="50" charset="-128"/>
              <a:buChar char="※"/>
              <a:defRPr sz="955"/>
            </a:lvl4pPr>
            <a:lvl5pPr algn="l">
              <a:defRPr sz="1591"/>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474376730"/>
      </p:ext>
    </p:extLst>
  </p:cSld>
  <p:clrMapOvr>
    <a:masterClrMapping/>
  </p:clrMapOvr>
  <p:hf hdr="0" ftr="0" dt="0"/>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32607" y="189756"/>
            <a:ext cx="10023742" cy="324000"/>
          </a:xfrm>
          <a:prstGeom prst="rect">
            <a:avLst/>
          </a:prstGeom>
        </p:spPr>
        <p:txBody>
          <a:bodyPr lIns="72000" tIns="36000" rIns="0" bIns="0" anchor="ctr" anchorCtr="0"/>
          <a:lstStyle>
            <a:lvl1pPr algn="l">
              <a:defRPr sz="1591"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32606" y="503388"/>
            <a:ext cx="10424692" cy="10368"/>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8"/>
            <a:ext cx="37231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909"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273"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32605" y="585757"/>
            <a:ext cx="10424692" cy="919643"/>
          </a:xfrm>
          <a:prstGeom prst="rect">
            <a:avLst/>
          </a:prstGeom>
          <a:ln w="19050">
            <a:solidFill>
              <a:schemeClr val="tx2"/>
            </a:solidFill>
          </a:ln>
        </p:spPr>
        <p:txBody>
          <a:bodyPr lIns="144000" tIns="144000" rIns="144000" bIns="108000">
            <a:spAutoFit/>
          </a:bodyPr>
          <a:lstStyle>
            <a:lvl1pPr marL="151805" indent="-151805" algn="l">
              <a:lnSpc>
                <a:spcPct val="100000"/>
              </a:lnSpc>
              <a:spcBef>
                <a:spcPts val="477"/>
              </a:spcBef>
              <a:buFont typeface="Wingdings" panose="05000000000000000000" pitchFamily="2" charset="2"/>
              <a:buChar char="n"/>
              <a:defRPr sz="1114"/>
            </a:lvl1pPr>
            <a:lvl2pPr marL="239979" indent="-80835" algn="l">
              <a:lnSpc>
                <a:spcPct val="100000"/>
              </a:lnSpc>
              <a:spcBef>
                <a:spcPts val="318"/>
              </a:spcBef>
              <a:buFont typeface="Arial" panose="020B0604020202020204" pitchFamily="34" charset="0"/>
              <a:buChar char="•"/>
              <a:defRPr sz="955"/>
            </a:lvl2pPr>
            <a:lvl3pPr marL="391545" indent="-143988" algn="l">
              <a:lnSpc>
                <a:spcPct val="100000"/>
              </a:lnSpc>
              <a:spcBef>
                <a:spcPts val="159"/>
              </a:spcBef>
              <a:buFont typeface="Wingdings" panose="05000000000000000000" pitchFamily="2" charset="2"/>
              <a:buChar char="ü"/>
              <a:defRPr sz="875"/>
            </a:lvl3pPr>
            <a:lvl4pPr marL="527953" indent="-131357" algn="l">
              <a:lnSpc>
                <a:spcPct val="100000"/>
              </a:lnSpc>
              <a:spcBef>
                <a:spcPts val="159"/>
              </a:spcBef>
              <a:buFont typeface="Meiryo UI" panose="020B0604030504040204" pitchFamily="50" charset="-128"/>
              <a:buChar char="※"/>
              <a:tabLst>
                <a:tab pos="389018" algn="l"/>
              </a:tabLst>
              <a:defRPr sz="795"/>
            </a:lvl4pPr>
            <a:lvl5pPr algn="l">
              <a:defRPr sz="1591"/>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pic>
        <p:nvPicPr>
          <p:cNvPr id="6" name="Picture 11" descr="ç°å¢ç">
            <a:extLst>
              <a:ext uri="{FF2B5EF4-FFF2-40B4-BE49-F238E27FC236}">
                <a16:creationId xmlns:a16="http://schemas.microsoft.com/office/drawing/2014/main" id="{9A4A8273-ACDD-4769-BF33-4ACFED304314}"/>
              </a:ext>
            </a:extLst>
          </p:cNvPr>
          <p:cNvPicPr>
            <a:picLocks noChangeAspect="1" noChangeArrowheads="1"/>
          </p:cNvPicPr>
          <p:nvPr userDrawn="1"/>
        </p:nvPicPr>
        <p:blipFill rotWithShape="1">
          <a:blip r:embed="rId2" cstate="screen">
            <a:extLst>
              <a:ext uri="{28A0092B-C50C-407E-A947-70E740481C1C}">
                <a14:useLocalDpi xmlns:a14="http://schemas.microsoft.com/office/drawing/2010/main"/>
              </a:ext>
            </a:extLst>
          </a:blip>
          <a:srcRect/>
          <a:stretch/>
        </p:blipFill>
        <p:spPr bwMode="auto">
          <a:xfrm>
            <a:off x="10262935" y="154469"/>
            <a:ext cx="316575" cy="329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0761998"/>
      </p:ext>
    </p:extLst>
  </p:cSld>
  <p:clrMapOvr>
    <a:masterClrMapping/>
  </p:clrMapOvr>
  <p:hf hdr="0" ftr="0" dt="0"/>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32607" y="189756"/>
            <a:ext cx="9737349" cy="324000"/>
          </a:xfrm>
          <a:prstGeom prst="rect">
            <a:avLst/>
          </a:prstGeom>
        </p:spPr>
        <p:txBody>
          <a:bodyPr lIns="72000" tIns="36000" rIns="0" bIns="0" anchor="ctr" anchorCtr="0"/>
          <a:lstStyle>
            <a:lvl1pPr algn="l">
              <a:defRPr sz="1591"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32606" y="7020290"/>
            <a:ext cx="10424692"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10" y="7020290"/>
            <a:ext cx="801899" cy="359999"/>
          </a:xfrm>
          <a:prstGeom prst="rect">
            <a:avLst/>
          </a:prstGeom>
          <a:noFill/>
        </p:spPr>
        <p:txBody>
          <a:bodyPr wrap="square" lIns="85915" tIns="0" rIns="0" bIns="0" rtlCol="0" anchor="ctr">
            <a:noAutofit/>
          </a:bodyPr>
          <a:lstStyle/>
          <a:p>
            <a:r>
              <a:rPr lang="ja-JP" altLang="en-US" sz="955"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32606" y="2395810"/>
            <a:ext cx="5441460" cy="288000"/>
          </a:xfrm>
          <a:prstGeom prst="rect">
            <a:avLst/>
          </a:prstGeom>
          <a:noFill/>
        </p:spPr>
        <p:txBody>
          <a:bodyPr wrap="square" lIns="0" tIns="0" bIns="57277" rtlCol="0" anchor="b" anchorCtr="0">
            <a:noAutofit/>
          </a:bodyPr>
          <a:lstStyle/>
          <a:p>
            <a:r>
              <a:rPr lang="en-US" altLang="ja-JP" sz="1202" b="1">
                <a:solidFill>
                  <a:schemeClr val="bg2"/>
                </a:solidFill>
                <a:latin typeface="Meiryo UI" panose="020B0604030504040204" pitchFamily="50" charset="-128"/>
                <a:ea typeface="Meiryo UI" panose="020B0604030504040204" pitchFamily="50" charset="-128"/>
              </a:rPr>
              <a:t>2. </a:t>
            </a:r>
            <a:r>
              <a:rPr lang="ja-JP" altLang="en-US" sz="1202"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116926" y="6016788"/>
            <a:ext cx="4439086"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030">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32606" y="2681570"/>
            <a:ext cx="5441460" cy="2808000"/>
          </a:xfrm>
        </p:spPr>
        <p:txBody>
          <a:bodyPr lIns="0" tIns="72000" rIns="0" bIns="0" anchor="t">
            <a:noAutofit/>
          </a:bodyPr>
          <a:lstStyle>
            <a:lvl1pPr marL="0" indent="0" algn="l">
              <a:lnSpc>
                <a:spcPct val="120000"/>
              </a:lnSpc>
              <a:spcBef>
                <a:spcPts val="0"/>
              </a:spcBef>
              <a:buFont typeface="Arial" panose="020B0604020202020204" pitchFamily="34" charset="0"/>
              <a:buNone/>
              <a:defRPr sz="95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31796" y="1362747"/>
            <a:ext cx="9221843" cy="720000"/>
          </a:xfrm>
        </p:spPr>
        <p:txBody>
          <a:bodyPr lIns="108000" tIns="36000" rIns="0" bIns="0" anchor="t" anchorCtr="0">
            <a:noAutofit/>
          </a:bodyPr>
          <a:lstStyle>
            <a:lvl1pPr marL="196302" indent="-196302" algn="l">
              <a:lnSpc>
                <a:spcPct val="120000"/>
              </a:lnSpc>
              <a:spcBef>
                <a:spcPts val="0"/>
              </a:spcBef>
              <a:buFont typeface="+mj-ea"/>
              <a:buAutoNum type="circleNumDbPlain"/>
              <a:defRPr sz="95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317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32606" y="1542749"/>
            <a:ext cx="1202849" cy="359999"/>
          </a:xfrm>
          <a:prstGeom prst="rect">
            <a:avLst/>
          </a:prstGeom>
          <a:noFill/>
        </p:spPr>
        <p:txBody>
          <a:bodyPr wrap="square" lIns="0" tIns="0" rIns="0" bIns="0" rtlCol="0" anchor="ctr">
            <a:noAutofit/>
          </a:bodyPr>
          <a:lstStyle/>
          <a:p>
            <a:r>
              <a:rPr lang="en-US" altLang="ja-JP" sz="1202" b="1">
                <a:solidFill>
                  <a:schemeClr val="bg2"/>
                </a:solidFill>
                <a:latin typeface="Meiryo UI" panose="020B0604030504040204" pitchFamily="50" charset="-128"/>
                <a:ea typeface="Meiryo UI" panose="020B0604030504040204" pitchFamily="50" charset="-128"/>
              </a:rPr>
              <a:t>1. </a:t>
            </a:r>
            <a:r>
              <a:rPr lang="ja-JP" altLang="en-US" sz="1202"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991784" y="7020290"/>
            <a:ext cx="9565514" cy="359999"/>
          </a:xfrm>
        </p:spPr>
        <p:txBody>
          <a:bodyPr lIns="0" tIns="18000" rIns="108000" bIns="0" anchor="ctr">
            <a:noAutofit/>
          </a:bodyPr>
          <a:lstStyle>
            <a:lvl1pPr marL="0" indent="0" algn="l">
              <a:buNone/>
              <a:defRPr sz="955"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333591" y="6016788"/>
            <a:ext cx="1002374" cy="252000"/>
          </a:xfrm>
          <a:prstGeom prst="rect">
            <a:avLst/>
          </a:prstGeom>
          <a:noFill/>
        </p:spPr>
        <p:txBody>
          <a:bodyPr wrap="none" lIns="0" tIns="0" rIns="0" bIns="0" rtlCol="0" anchor="ctr">
            <a:noAutofit/>
          </a:bodyPr>
          <a:lstStyle/>
          <a:p>
            <a:pPr algn="dist"/>
            <a:r>
              <a:rPr lang="ja-JP" altLang="en-US" sz="1030">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116926" y="6302538"/>
            <a:ext cx="4439086"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030">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116926" y="6588288"/>
            <a:ext cx="4439086"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030">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333591" y="6588288"/>
            <a:ext cx="1002374" cy="252000"/>
          </a:xfrm>
          <a:prstGeom prst="rect">
            <a:avLst/>
          </a:prstGeom>
          <a:noFill/>
        </p:spPr>
        <p:txBody>
          <a:bodyPr wrap="none" lIns="0" tIns="0" rIns="0" bIns="0" rtlCol="0" anchor="ctr">
            <a:noAutofit/>
          </a:bodyPr>
          <a:lstStyle/>
          <a:p>
            <a:pPr algn="dist"/>
            <a:r>
              <a:rPr lang="ja-JP" altLang="en-US" sz="1030">
                <a:solidFill>
                  <a:schemeClr val="tx1"/>
                </a:solidFill>
                <a:latin typeface="Meiryo UI" panose="020B0604030504040204" pitchFamily="50" charset="-128"/>
                <a:ea typeface="Meiryo UI" panose="020B0604030504040204" pitchFamily="50" charset="-128"/>
              </a:rPr>
              <a:t>■実施期間：</a:t>
            </a:r>
          </a:p>
        </p:txBody>
      </p: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32607" y="503388"/>
            <a:ext cx="973734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030">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32606" y="2681570"/>
            <a:ext cx="544146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32295" y="2681572"/>
            <a:ext cx="4525004"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955">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6032295" y="2681570"/>
            <a:ext cx="4525004"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333591" y="6302538"/>
            <a:ext cx="1002374" cy="252000"/>
          </a:xfrm>
          <a:prstGeom prst="rect">
            <a:avLst/>
          </a:prstGeom>
          <a:noFill/>
        </p:spPr>
        <p:txBody>
          <a:bodyPr wrap="none" lIns="0" tIns="0" rIns="0" bIns="0" rtlCol="0" anchor="ctr">
            <a:noAutofit/>
          </a:bodyPr>
          <a:lstStyle/>
          <a:p>
            <a:pPr algn="dist" defTabSz="142725">
              <a:tabLst/>
            </a:pPr>
            <a:r>
              <a:rPr lang="ja-JP" altLang="en-US" sz="1030">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32606" y="5637164"/>
            <a:ext cx="5441460" cy="288000"/>
          </a:xfrm>
          <a:prstGeom prst="rect">
            <a:avLst/>
          </a:prstGeom>
          <a:noFill/>
        </p:spPr>
        <p:txBody>
          <a:bodyPr wrap="square" lIns="0" tIns="0" bIns="57277" rtlCol="0" anchor="b" anchorCtr="0">
            <a:noAutofit/>
          </a:bodyPr>
          <a:lstStyle/>
          <a:p>
            <a:r>
              <a:rPr lang="en-US" altLang="ja-JP" sz="1202" b="1">
                <a:solidFill>
                  <a:schemeClr val="bg2"/>
                </a:solidFill>
                <a:latin typeface="Meiryo UI" panose="020B0604030504040204" pitchFamily="50" charset="-128"/>
                <a:ea typeface="Meiryo UI" panose="020B0604030504040204" pitchFamily="50" charset="-128"/>
              </a:rPr>
              <a:t>3. </a:t>
            </a:r>
            <a:r>
              <a:rPr lang="ja-JP" altLang="en-US" sz="1202"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32606" y="5925164"/>
            <a:ext cx="544146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32606" y="890699"/>
            <a:ext cx="10424692"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6" y="890698"/>
            <a:ext cx="10349461" cy="359999"/>
          </a:xfrm>
        </p:spPr>
        <p:txBody>
          <a:bodyPr lIns="108000" tIns="36000" rIns="108000" bIns="0" anchor="ctr">
            <a:noAutofit/>
          </a:bodyPr>
          <a:lstStyle>
            <a:lvl1pPr marL="0" indent="0" algn="l">
              <a:buNone/>
              <a:defRPr sz="1114"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61409" y="2395810"/>
            <a:ext cx="4295889" cy="288000"/>
          </a:xfrm>
        </p:spPr>
        <p:txBody>
          <a:bodyPr lIns="0" tIns="0" rIns="0" bIns="72000" anchor="b" anchorCtr="0">
            <a:normAutofit/>
          </a:bodyPr>
          <a:lstStyle>
            <a:lvl1pPr marL="0" indent="0" algn="l">
              <a:buNone/>
              <a:defRPr sz="1202"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32295" y="2393569"/>
            <a:ext cx="4525004" cy="288000"/>
          </a:xfrm>
          <a:prstGeom prst="rect">
            <a:avLst/>
          </a:prstGeom>
          <a:noFill/>
        </p:spPr>
        <p:txBody>
          <a:bodyPr wrap="square" lIns="0" tIns="0" bIns="57277" rtlCol="0" anchor="b" anchorCtr="0">
            <a:noAutofit/>
          </a:bodyPr>
          <a:lstStyle/>
          <a:p>
            <a:pPr algn="l"/>
            <a:r>
              <a:rPr lang="en-US" altLang="ja-JP" sz="1202"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462873" y="6302538"/>
            <a:ext cx="544146"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955">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cxnSp>
        <p:nvCxnSpPr>
          <p:cNvPr id="40" name="直線コネクタ 39">
            <a:extLst>
              <a:ext uri="{FF2B5EF4-FFF2-40B4-BE49-F238E27FC236}">
                <a16:creationId xmlns:a16="http://schemas.microsoft.com/office/drawing/2014/main" id="{5D0A438C-C77D-4C81-BB69-F1D2BA4937E6}"/>
              </a:ext>
            </a:extLst>
          </p:cNvPr>
          <p:cNvCxnSpPr>
            <a:cxnSpLocks/>
          </p:cNvCxnSpPr>
          <p:nvPr userDrawn="1"/>
        </p:nvCxnSpPr>
        <p:spPr>
          <a:xfrm flipH="1">
            <a:off x="132607" y="503387"/>
            <a:ext cx="9737349" cy="0"/>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42" name="Picture 11" descr="ç°å¢ç">
            <a:extLst>
              <a:ext uri="{FF2B5EF4-FFF2-40B4-BE49-F238E27FC236}">
                <a16:creationId xmlns:a16="http://schemas.microsoft.com/office/drawing/2014/main" id="{0623AEDF-F0E5-4A8C-B8F8-07AFE64B1AA7}"/>
              </a:ext>
            </a:extLst>
          </p:cNvPr>
          <p:cNvPicPr>
            <a:picLocks noChangeAspect="1" noChangeArrowheads="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9956757" y="78342"/>
            <a:ext cx="577327" cy="7433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9740072"/>
      </p:ext>
    </p:extLst>
  </p:cSld>
  <p:clrMapOvr>
    <a:masterClrMapping/>
  </p:clrMapOvr>
  <p:hf hdr="0" ftr="0" dt="0"/>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DF3CB21C-E87A-4083-B8E6-688FDAB1FA21}"/>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4421184" y="3372377"/>
            <a:ext cx="1846919" cy="8149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四角形: 角を丸くする 5">
            <a:extLst>
              <a:ext uri="{FF2B5EF4-FFF2-40B4-BE49-F238E27FC236}">
                <a16:creationId xmlns:a16="http://schemas.microsoft.com/office/drawing/2014/main" id="{7EC19089-2066-46CC-BCD8-F72939B89C3A}"/>
              </a:ext>
            </a:extLst>
          </p:cNvPr>
          <p:cNvSpPr/>
          <p:nvPr userDrawn="1"/>
        </p:nvSpPr>
        <p:spPr>
          <a:xfrm>
            <a:off x="419954" y="467839"/>
            <a:ext cx="9851907" cy="6624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742" tIns="36371" rIns="72742" bIns="36371" numCol="1" spcCol="0" rtlCol="0" fromWordArt="0" anchor="ctr" anchorCtr="0" forceAA="0" compatLnSpc="1">
            <a:prstTxWarp prst="textNoShape">
              <a:avLst/>
            </a:prstTxWarp>
            <a:noAutofit/>
          </a:bodyPr>
          <a:lstStyle/>
          <a:p>
            <a:pPr algn="ctr"/>
            <a:endParaRPr kumimoji="1" lang="ja-JP" altLang="en-US" sz="1273">
              <a:solidFill>
                <a:schemeClr val="tx1"/>
              </a:solidFill>
            </a:endParaRPr>
          </a:p>
        </p:txBody>
      </p:sp>
    </p:spTree>
    <p:extLst>
      <p:ext uri="{BB962C8B-B14F-4D97-AF65-F5344CB8AC3E}">
        <p14:creationId xmlns:p14="http://schemas.microsoft.com/office/powerpoint/2010/main" val="146332100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B89D94-1A4A-6969-D671-1278DB585D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C68F380-9C7C-FA7D-21CD-3273B2E89D6D}"/>
              </a:ext>
            </a:extLst>
          </p:cNvPr>
          <p:cNvSpPr>
            <a:spLocks noGrp="1"/>
          </p:cNvSpPr>
          <p:nvPr>
            <p:ph sz="half" idx="1"/>
          </p:nvPr>
        </p:nvSpPr>
        <p:spPr>
          <a:xfrm>
            <a:off x="735013" y="2012950"/>
            <a:ext cx="4533900" cy="47958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10228D6-EB1C-4C1A-6B46-161521C1A4DF}"/>
              </a:ext>
            </a:extLst>
          </p:cNvPr>
          <p:cNvSpPr>
            <a:spLocks noGrp="1"/>
          </p:cNvSpPr>
          <p:nvPr>
            <p:ph sz="half" idx="2"/>
          </p:nvPr>
        </p:nvSpPr>
        <p:spPr>
          <a:xfrm>
            <a:off x="5421313" y="2012950"/>
            <a:ext cx="4535487" cy="47958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9BB8842-B5EB-B3D4-F8A1-F5B53BFBC209}"/>
              </a:ext>
            </a:extLst>
          </p:cNvPr>
          <p:cNvSpPr>
            <a:spLocks noGrp="1"/>
          </p:cNvSpPr>
          <p:nvPr>
            <p:ph type="dt" sz="half" idx="10"/>
          </p:nvPr>
        </p:nvSpPr>
        <p:spPr/>
        <p:txBody>
          <a:bodyPr/>
          <a:lstStyle/>
          <a:p>
            <a:fld id="{88041006-5DD8-4E7A-9BC0-3F000A1DDA47}" type="datetimeFigureOut">
              <a:rPr kumimoji="1" lang="ja-JP" altLang="en-US" smtClean="0"/>
              <a:t>2026/1/22</a:t>
            </a:fld>
            <a:endParaRPr kumimoji="1" lang="ja-JP" altLang="en-US"/>
          </a:p>
        </p:txBody>
      </p:sp>
      <p:sp>
        <p:nvSpPr>
          <p:cNvPr id="6" name="フッター プレースホルダー 5">
            <a:extLst>
              <a:ext uri="{FF2B5EF4-FFF2-40B4-BE49-F238E27FC236}">
                <a16:creationId xmlns:a16="http://schemas.microsoft.com/office/drawing/2014/main" id="{FCF17955-1D67-1FC5-65B7-BD09AB436C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C15C465-2F75-B15E-0D60-96F58B87B1E5}"/>
              </a:ext>
            </a:extLst>
          </p:cNvPr>
          <p:cNvSpPr>
            <a:spLocks noGrp="1"/>
          </p:cNvSpPr>
          <p:nvPr>
            <p:ph type="sldNum" sz="quarter" idx="12"/>
          </p:nvPr>
        </p:nvSpPr>
        <p:spPr/>
        <p:txBody>
          <a:body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12843870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9"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heme" Target="../theme/theme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18" Type="http://schemas.openxmlformats.org/officeDocument/2006/relationships/slideLayout" Target="../slideLayouts/slideLayout56.xml"/><Relationship Id="rId3" Type="http://schemas.openxmlformats.org/officeDocument/2006/relationships/slideLayout" Target="../slideLayouts/slideLayout41.xml"/><Relationship Id="rId21" Type="http://schemas.openxmlformats.org/officeDocument/2006/relationships/slideLayout" Target="../slideLayouts/slideLayout59.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slideLayout" Target="../slideLayouts/slideLayout55.xml"/><Relationship Id="rId25" Type="http://schemas.openxmlformats.org/officeDocument/2006/relationships/theme" Target="../theme/theme6.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20" Type="http://schemas.openxmlformats.org/officeDocument/2006/relationships/slideLayout" Target="../slideLayouts/slideLayout58.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24" Type="http://schemas.openxmlformats.org/officeDocument/2006/relationships/slideLayout" Target="../slideLayouts/slideLayout62.xml"/><Relationship Id="rId5" Type="http://schemas.openxmlformats.org/officeDocument/2006/relationships/slideLayout" Target="../slideLayouts/slideLayout43.xml"/><Relationship Id="rId15" Type="http://schemas.openxmlformats.org/officeDocument/2006/relationships/slideLayout" Target="../slideLayouts/slideLayout53.xml"/><Relationship Id="rId23" Type="http://schemas.openxmlformats.org/officeDocument/2006/relationships/slideLayout" Target="../slideLayouts/slideLayout61.xml"/><Relationship Id="rId10" Type="http://schemas.openxmlformats.org/officeDocument/2006/relationships/slideLayout" Target="../slideLayouts/slideLayout48.xml"/><Relationship Id="rId19" Type="http://schemas.openxmlformats.org/officeDocument/2006/relationships/slideLayout" Target="../slideLayouts/slideLayout57.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 Id="rId22" Type="http://schemas.openxmlformats.org/officeDocument/2006/relationships/slideLayout" Target="../slideLayouts/slideLayout60.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0.xml"/><Relationship Id="rId13" Type="http://schemas.openxmlformats.org/officeDocument/2006/relationships/slideLayout" Target="../slideLayouts/slideLayout75.xml"/><Relationship Id="rId3" Type="http://schemas.openxmlformats.org/officeDocument/2006/relationships/slideLayout" Target="../slideLayouts/slideLayout65.xml"/><Relationship Id="rId7" Type="http://schemas.openxmlformats.org/officeDocument/2006/relationships/slideLayout" Target="../slideLayouts/slideLayout69.xml"/><Relationship Id="rId12" Type="http://schemas.openxmlformats.org/officeDocument/2006/relationships/slideLayout" Target="../slideLayouts/slideLayout74.xml"/><Relationship Id="rId2" Type="http://schemas.openxmlformats.org/officeDocument/2006/relationships/slideLayout" Target="../slideLayouts/slideLayout64.xml"/><Relationship Id="rId16" Type="http://schemas.openxmlformats.org/officeDocument/2006/relationships/theme" Target="../theme/theme7.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5" Type="http://schemas.openxmlformats.org/officeDocument/2006/relationships/slideLayout" Target="../slideLayouts/slideLayout67.xml"/><Relationship Id="rId15" Type="http://schemas.openxmlformats.org/officeDocument/2006/relationships/slideLayout" Target="../slideLayouts/slideLayout77.xml"/><Relationship Id="rId10" Type="http://schemas.openxmlformats.org/officeDocument/2006/relationships/slideLayout" Target="../slideLayouts/slideLayout72.xml"/><Relationship Id="rId4" Type="http://schemas.openxmlformats.org/officeDocument/2006/relationships/slideLayout" Target="../slideLayouts/slideLayout66.xml"/><Relationship Id="rId9" Type="http://schemas.openxmlformats.org/officeDocument/2006/relationships/slideLayout" Target="../slideLayouts/slideLayout71.xml"/><Relationship Id="rId14"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8" Type="http://schemas.openxmlformats.org/officeDocument/2006/relationships/theme" Target="../theme/theme8.xml"/><Relationship Id="rId3" Type="http://schemas.openxmlformats.org/officeDocument/2006/relationships/slideLayout" Target="../slideLayouts/slideLayout80.xml"/><Relationship Id="rId7" Type="http://schemas.openxmlformats.org/officeDocument/2006/relationships/slideLayout" Target="../slideLayouts/slideLayout84.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5" Type="http://schemas.openxmlformats.org/officeDocument/2006/relationships/slideLayout" Target="../slideLayouts/slideLayout82.xml"/><Relationship Id="rId4" Type="http://schemas.openxmlformats.org/officeDocument/2006/relationships/slideLayout" Target="../slideLayouts/slideLayout8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090608411"/>
      </p:ext>
    </p:extLst>
  </p:cSld>
  <p:clrMap bg1="lt1" tx1="dk1" bg2="lt2" tx2="dk2" accent1="accent1" accent2="accent2" accent3="accent3" accent4="accent4" accent5="accent5" accent6="accent6" hlink="hlink" folHlink="folHlink"/>
  <p:sldLayoutIdLst>
    <p:sldLayoutId id="2147483657" r:id="rId1"/>
    <p:sldLayoutId id="2147483651" r:id="rId2"/>
    <p:sldLayoutId id="2147483761" r:id="rId3"/>
    <p:sldLayoutId id="2147483762" r:id="rId4"/>
  </p:sldLayoutIdLst>
  <p:hf hdr="0" ftr="0" dt="0"/>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6633" userDrawn="1">
          <p15:clr>
            <a:srgbClr val="F26B43"/>
          </p15:clr>
        </p15:guide>
        <p15:guide id="6" pos="102" userDrawn="1">
          <p15:clr>
            <a:srgbClr val="F26B43"/>
          </p15:clr>
        </p15:guide>
        <p15:guide id="7" orient="horz" pos="70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6" y="1042615"/>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60"/>
              </a:p>
            </p:txBody>
          </p:sp>
        </p:grpSp>
      </p:grpSp>
    </p:spTree>
    <p:extLst>
      <p:ext uri="{BB962C8B-B14F-4D97-AF65-F5344CB8AC3E}">
        <p14:creationId xmlns:p14="http://schemas.microsoft.com/office/powerpoint/2010/main" val="1023266310"/>
      </p:ext>
    </p:extLst>
  </p:cSld>
  <p:clrMap bg1="lt1" tx1="dk1" bg2="lt2" tx2="dk2" accent1="accent1" accent2="accent2" accent3="accent3" accent4="accent4" accent5="accent5" accent6="accent6" hlink="hlink" folHlink="folHlink"/>
  <p:sldLayoutIdLst>
    <p:sldLayoutId id="2147483760" r:id="rId1"/>
  </p:sldLayoutIdLst>
  <p:hf hdr="0" ftr="0" dt="0"/>
  <p:txStyles>
    <p:titleStyle>
      <a:lvl1pPr algn="ctr" defTabSz="873414" rtl="0" eaLnBrk="1" latinLnBrk="0" hangingPunct="1">
        <a:lnSpc>
          <a:spcPct val="90000"/>
        </a:lnSpc>
        <a:spcBef>
          <a:spcPct val="0"/>
        </a:spcBef>
        <a:buNone/>
        <a:defRPr kumimoji="1" sz="4203" kern="1200">
          <a:solidFill>
            <a:schemeClr val="tx1"/>
          </a:solidFill>
          <a:latin typeface="+mj-lt"/>
          <a:ea typeface="+mj-ea"/>
          <a:cs typeface="+mj-cs"/>
        </a:defRPr>
      </a:lvl1pPr>
    </p:titleStyle>
    <p:bodyStyle>
      <a:lvl1pPr marL="0" indent="0" algn="ctr" defTabSz="873414" rtl="0" eaLnBrk="1" latinLnBrk="0" hangingPunct="1">
        <a:lnSpc>
          <a:spcPct val="90000"/>
        </a:lnSpc>
        <a:spcBef>
          <a:spcPts val="955"/>
        </a:spcBef>
        <a:buFontTx/>
        <a:buNone/>
        <a:defRPr kumimoji="1" sz="2675" kern="1200">
          <a:solidFill>
            <a:schemeClr val="tx1"/>
          </a:solidFill>
          <a:latin typeface="+mn-lt"/>
          <a:ea typeface="+mn-ea"/>
          <a:cs typeface="+mn-cs"/>
        </a:defRPr>
      </a:lvl1pPr>
      <a:lvl2pPr marL="0" indent="0" algn="l" defTabSz="873414" rtl="0" eaLnBrk="1" latinLnBrk="0" hangingPunct="1">
        <a:lnSpc>
          <a:spcPct val="90000"/>
        </a:lnSpc>
        <a:spcBef>
          <a:spcPts val="479"/>
        </a:spcBef>
        <a:buFontTx/>
        <a:buNone/>
        <a:defRPr kumimoji="1" sz="2292" kern="1200">
          <a:solidFill>
            <a:schemeClr val="tx1"/>
          </a:solidFill>
          <a:latin typeface="+mn-lt"/>
          <a:ea typeface="+mn-ea"/>
          <a:cs typeface="+mn-cs"/>
        </a:defRPr>
      </a:lvl2pPr>
      <a:lvl3pPr marL="0" indent="0" algn="l" defTabSz="873414" rtl="0" eaLnBrk="1" latinLnBrk="0" hangingPunct="1">
        <a:lnSpc>
          <a:spcPct val="90000"/>
        </a:lnSpc>
        <a:spcBef>
          <a:spcPts val="479"/>
        </a:spcBef>
        <a:buFontTx/>
        <a:buNone/>
        <a:defRPr kumimoji="1" sz="1909" kern="1200">
          <a:solidFill>
            <a:schemeClr val="tx1"/>
          </a:solidFill>
          <a:latin typeface="+mn-lt"/>
          <a:ea typeface="+mn-ea"/>
          <a:cs typeface="+mn-cs"/>
        </a:defRPr>
      </a:lvl3pPr>
      <a:lvl4pPr marL="0" indent="0" algn="l" defTabSz="873414" rtl="0" eaLnBrk="1" latinLnBrk="0" hangingPunct="1">
        <a:lnSpc>
          <a:spcPct val="90000"/>
        </a:lnSpc>
        <a:spcBef>
          <a:spcPts val="479"/>
        </a:spcBef>
        <a:buFontTx/>
        <a:buNone/>
        <a:defRPr kumimoji="1" sz="1720" kern="1200">
          <a:solidFill>
            <a:schemeClr val="tx1"/>
          </a:solidFill>
          <a:latin typeface="+mn-lt"/>
          <a:ea typeface="+mn-ea"/>
          <a:cs typeface="+mn-cs"/>
        </a:defRPr>
      </a:lvl4pPr>
      <a:lvl5pPr marL="0" indent="0" algn="l" defTabSz="873414" rtl="0" eaLnBrk="1" latinLnBrk="0" hangingPunct="1">
        <a:lnSpc>
          <a:spcPct val="90000"/>
        </a:lnSpc>
        <a:spcBef>
          <a:spcPts val="479"/>
        </a:spcBef>
        <a:buFontTx/>
        <a:buNone/>
        <a:defRPr kumimoji="1" sz="1720" kern="1200">
          <a:solidFill>
            <a:schemeClr val="tx1"/>
          </a:solidFill>
          <a:latin typeface="+mn-lt"/>
          <a:ea typeface="+mn-ea"/>
          <a:cs typeface="+mn-cs"/>
        </a:defRPr>
      </a:lvl5pPr>
      <a:lvl6pPr marL="2401890" indent="-218354" algn="l" defTabSz="873414" rtl="0" eaLnBrk="1" latinLnBrk="0" hangingPunct="1">
        <a:lnSpc>
          <a:spcPct val="90000"/>
        </a:lnSpc>
        <a:spcBef>
          <a:spcPts val="479"/>
        </a:spcBef>
        <a:buFont typeface="Arial" panose="020B0604020202020204" pitchFamily="34" charset="0"/>
        <a:buChar char="•"/>
        <a:defRPr kumimoji="1" sz="1720" kern="1200">
          <a:solidFill>
            <a:schemeClr val="tx1"/>
          </a:solidFill>
          <a:latin typeface="+mn-lt"/>
          <a:ea typeface="+mn-ea"/>
          <a:cs typeface="+mn-cs"/>
        </a:defRPr>
      </a:lvl6pPr>
      <a:lvl7pPr marL="2838597" indent="-218354" algn="l" defTabSz="873414" rtl="0" eaLnBrk="1" latinLnBrk="0" hangingPunct="1">
        <a:lnSpc>
          <a:spcPct val="90000"/>
        </a:lnSpc>
        <a:spcBef>
          <a:spcPts val="479"/>
        </a:spcBef>
        <a:buFont typeface="Arial" panose="020B0604020202020204" pitchFamily="34" charset="0"/>
        <a:buChar char="•"/>
        <a:defRPr kumimoji="1" sz="1720" kern="1200">
          <a:solidFill>
            <a:schemeClr val="tx1"/>
          </a:solidFill>
          <a:latin typeface="+mn-lt"/>
          <a:ea typeface="+mn-ea"/>
          <a:cs typeface="+mn-cs"/>
        </a:defRPr>
      </a:lvl7pPr>
      <a:lvl8pPr marL="3275305" indent="-218354" algn="l" defTabSz="873414" rtl="0" eaLnBrk="1" latinLnBrk="0" hangingPunct="1">
        <a:lnSpc>
          <a:spcPct val="90000"/>
        </a:lnSpc>
        <a:spcBef>
          <a:spcPts val="479"/>
        </a:spcBef>
        <a:buFont typeface="Arial" panose="020B0604020202020204" pitchFamily="34" charset="0"/>
        <a:buChar char="•"/>
        <a:defRPr kumimoji="1" sz="1720" kern="1200">
          <a:solidFill>
            <a:schemeClr val="tx1"/>
          </a:solidFill>
          <a:latin typeface="+mn-lt"/>
          <a:ea typeface="+mn-ea"/>
          <a:cs typeface="+mn-cs"/>
        </a:defRPr>
      </a:lvl8pPr>
      <a:lvl9pPr marL="3712012" indent="-218354" algn="l" defTabSz="873414" rtl="0" eaLnBrk="1" latinLnBrk="0" hangingPunct="1">
        <a:lnSpc>
          <a:spcPct val="90000"/>
        </a:lnSpc>
        <a:spcBef>
          <a:spcPts val="479"/>
        </a:spcBef>
        <a:buFont typeface="Arial" panose="020B0604020202020204" pitchFamily="34" charset="0"/>
        <a:buChar char="•"/>
        <a:defRPr kumimoji="1" sz="1720" kern="1200">
          <a:solidFill>
            <a:schemeClr val="tx1"/>
          </a:solidFill>
          <a:latin typeface="+mn-lt"/>
          <a:ea typeface="+mn-ea"/>
          <a:cs typeface="+mn-cs"/>
        </a:defRPr>
      </a:lvl9pPr>
    </p:bodyStyle>
    <p:otherStyle>
      <a:defPPr>
        <a:defRPr lang="ja-JP"/>
      </a:defPPr>
      <a:lvl1pPr marL="0" algn="l" defTabSz="873414" rtl="0" eaLnBrk="1" latinLnBrk="0" hangingPunct="1">
        <a:defRPr kumimoji="1" sz="1720" kern="1200">
          <a:solidFill>
            <a:schemeClr val="tx1"/>
          </a:solidFill>
          <a:latin typeface="+mn-lt"/>
          <a:ea typeface="+mn-ea"/>
          <a:cs typeface="+mn-cs"/>
        </a:defRPr>
      </a:lvl1pPr>
      <a:lvl2pPr marL="436706" algn="l" defTabSz="873414" rtl="0" eaLnBrk="1" latinLnBrk="0" hangingPunct="1">
        <a:defRPr kumimoji="1" sz="1720" kern="1200">
          <a:solidFill>
            <a:schemeClr val="tx1"/>
          </a:solidFill>
          <a:latin typeface="+mn-lt"/>
          <a:ea typeface="+mn-ea"/>
          <a:cs typeface="+mn-cs"/>
        </a:defRPr>
      </a:lvl2pPr>
      <a:lvl3pPr marL="873414" algn="l" defTabSz="873414" rtl="0" eaLnBrk="1" latinLnBrk="0" hangingPunct="1">
        <a:defRPr kumimoji="1" sz="1720" kern="1200">
          <a:solidFill>
            <a:schemeClr val="tx1"/>
          </a:solidFill>
          <a:latin typeface="+mn-lt"/>
          <a:ea typeface="+mn-ea"/>
          <a:cs typeface="+mn-cs"/>
        </a:defRPr>
      </a:lvl3pPr>
      <a:lvl4pPr marL="1310121" algn="l" defTabSz="873414" rtl="0" eaLnBrk="1" latinLnBrk="0" hangingPunct="1">
        <a:defRPr kumimoji="1" sz="1720" kern="1200">
          <a:solidFill>
            <a:schemeClr val="tx1"/>
          </a:solidFill>
          <a:latin typeface="+mn-lt"/>
          <a:ea typeface="+mn-ea"/>
          <a:cs typeface="+mn-cs"/>
        </a:defRPr>
      </a:lvl4pPr>
      <a:lvl5pPr marL="1746829" algn="l" defTabSz="873414" rtl="0" eaLnBrk="1" latinLnBrk="0" hangingPunct="1">
        <a:defRPr kumimoji="1" sz="1720" kern="1200">
          <a:solidFill>
            <a:schemeClr val="tx1"/>
          </a:solidFill>
          <a:latin typeface="+mn-lt"/>
          <a:ea typeface="+mn-ea"/>
          <a:cs typeface="+mn-cs"/>
        </a:defRPr>
      </a:lvl5pPr>
      <a:lvl6pPr marL="2183535" algn="l" defTabSz="873414" rtl="0" eaLnBrk="1" latinLnBrk="0" hangingPunct="1">
        <a:defRPr kumimoji="1" sz="1720" kern="1200">
          <a:solidFill>
            <a:schemeClr val="tx1"/>
          </a:solidFill>
          <a:latin typeface="+mn-lt"/>
          <a:ea typeface="+mn-ea"/>
          <a:cs typeface="+mn-cs"/>
        </a:defRPr>
      </a:lvl6pPr>
      <a:lvl7pPr marL="2620245" algn="l" defTabSz="873414" rtl="0" eaLnBrk="1" latinLnBrk="0" hangingPunct="1">
        <a:defRPr kumimoji="1" sz="1720" kern="1200">
          <a:solidFill>
            <a:schemeClr val="tx1"/>
          </a:solidFill>
          <a:latin typeface="+mn-lt"/>
          <a:ea typeface="+mn-ea"/>
          <a:cs typeface="+mn-cs"/>
        </a:defRPr>
      </a:lvl7pPr>
      <a:lvl8pPr marL="3056951" algn="l" defTabSz="873414" rtl="0" eaLnBrk="1" latinLnBrk="0" hangingPunct="1">
        <a:defRPr kumimoji="1" sz="1720" kern="1200">
          <a:solidFill>
            <a:schemeClr val="tx1"/>
          </a:solidFill>
          <a:latin typeface="+mn-lt"/>
          <a:ea typeface="+mn-ea"/>
          <a:cs typeface="+mn-cs"/>
        </a:defRPr>
      </a:lvl8pPr>
      <a:lvl9pPr marL="3493660" algn="l" defTabSz="873414" rtl="0" eaLnBrk="1" latinLnBrk="0" hangingPunct="1">
        <a:defRPr kumimoji="1" sz="172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5F5AAE7-9D58-FA2F-6470-F6095B86575D}"/>
              </a:ext>
            </a:extLst>
          </p:cNvPr>
          <p:cNvSpPr>
            <a:spLocks noGrp="1"/>
          </p:cNvSpPr>
          <p:nvPr>
            <p:ph type="title"/>
          </p:nvPr>
        </p:nvSpPr>
        <p:spPr>
          <a:xfrm>
            <a:off x="735013" y="403225"/>
            <a:ext cx="9221787" cy="14605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EAFECBC-F4EF-F60D-5B45-94B134A7C61C}"/>
              </a:ext>
            </a:extLst>
          </p:cNvPr>
          <p:cNvSpPr>
            <a:spLocks noGrp="1"/>
          </p:cNvSpPr>
          <p:nvPr>
            <p:ph type="body" idx="1"/>
          </p:nvPr>
        </p:nvSpPr>
        <p:spPr>
          <a:xfrm>
            <a:off x="735013" y="2012950"/>
            <a:ext cx="9221787" cy="47958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379891A-90FB-2C3C-7662-7DCEA413C939}"/>
              </a:ext>
            </a:extLst>
          </p:cNvPr>
          <p:cNvSpPr>
            <a:spLocks noGrp="1"/>
          </p:cNvSpPr>
          <p:nvPr>
            <p:ph type="dt" sz="half" idx="2"/>
          </p:nvPr>
        </p:nvSpPr>
        <p:spPr>
          <a:xfrm>
            <a:off x="735013" y="7007225"/>
            <a:ext cx="2405062" cy="401638"/>
          </a:xfrm>
          <a:prstGeom prst="rect">
            <a:avLst/>
          </a:prstGeom>
        </p:spPr>
        <p:txBody>
          <a:bodyPr vert="horz" lIns="91440" tIns="45720" rIns="91440" bIns="45720" rtlCol="0" anchor="ctr"/>
          <a:lstStyle>
            <a:lvl1pPr algn="l">
              <a:defRPr sz="1200">
                <a:solidFill>
                  <a:schemeClr val="tx1">
                    <a:tint val="82000"/>
                  </a:schemeClr>
                </a:solidFill>
              </a:defRPr>
            </a:lvl1pPr>
          </a:lstStyle>
          <a:p>
            <a:fld id="{88041006-5DD8-4E7A-9BC0-3F000A1DDA47}" type="datetimeFigureOut">
              <a:rPr kumimoji="1" lang="ja-JP" altLang="en-US" smtClean="0"/>
              <a:t>2026/1/22</a:t>
            </a:fld>
            <a:endParaRPr kumimoji="1" lang="ja-JP" altLang="en-US"/>
          </a:p>
        </p:txBody>
      </p:sp>
      <p:sp>
        <p:nvSpPr>
          <p:cNvPr id="5" name="フッター プレースホルダー 4">
            <a:extLst>
              <a:ext uri="{FF2B5EF4-FFF2-40B4-BE49-F238E27FC236}">
                <a16:creationId xmlns:a16="http://schemas.microsoft.com/office/drawing/2014/main" id="{08385738-7CA2-1C53-7F15-2A66FE8134FC}"/>
              </a:ext>
            </a:extLst>
          </p:cNvPr>
          <p:cNvSpPr>
            <a:spLocks noGrp="1"/>
          </p:cNvSpPr>
          <p:nvPr>
            <p:ph type="ftr" sz="quarter" idx="3"/>
          </p:nvPr>
        </p:nvSpPr>
        <p:spPr>
          <a:xfrm>
            <a:off x="3541713" y="7007225"/>
            <a:ext cx="3608387" cy="401638"/>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77F7139-AFC5-748E-23A4-6BFEC91A004C}"/>
              </a:ext>
            </a:extLst>
          </p:cNvPr>
          <p:cNvSpPr>
            <a:spLocks noGrp="1"/>
          </p:cNvSpPr>
          <p:nvPr>
            <p:ph type="sldNum" sz="quarter" idx="4"/>
          </p:nvPr>
        </p:nvSpPr>
        <p:spPr>
          <a:xfrm>
            <a:off x="7551738" y="7007225"/>
            <a:ext cx="2405062" cy="401638"/>
          </a:xfrm>
          <a:prstGeom prst="rect">
            <a:avLst/>
          </a:prstGeom>
        </p:spPr>
        <p:txBody>
          <a:bodyPr vert="horz" lIns="91440" tIns="45720" rIns="91440" bIns="45720" rtlCol="0" anchor="ctr"/>
          <a:lstStyle>
            <a:lvl1pPr algn="r">
              <a:defRPr sz="1200">
                <a:solidFill>
                  <a:schemeClr val="tx1">
                    <a:tint val="82000"/>
                  </a:schemeClr>
                </a:solidFill>
              </a:defRPr>
            </a:lvl1pPr>
          </a:lstStyle>
          <a:p>
            <a:fld id="{0481F023-7451-4655-B2B2-F8E3BC386627}" type="slidenum">
              <a:rPr kumimoji="1" lang="ja-JP" altLang="en-US" smtClean="0"/>
              <a:t>‹#›</a:t>
            </a:fld>
            <a:endParaRPr kumimoji="1" lang="ja-JP" altLang="en-US"/>
          </a:p>
        </p:txBody>
      </p:sp>
    </p:spTree>
    <p:extLst>
      <p:ext uri="{BB962C8B-B14F-4D97-AF65-F5344CB8AC3E}">
        <p14:creationId xmlns:p14="http://schemas.microsoft.com/office/powerpoint/2010/main" val="2889270776"/>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989925092"/>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16797047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2"/>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61"/>
              </a:p>
            </p:txBody>
          </p:sp>
        </p:grpSp>
      </p:grpSp>
    </p:spTree>
    <p:extLst>
      <p:ext uri="{BB962C8B-B14F-4D97-AF65-F5344CB8AC3E}">
        <p14:creationId xmlns:p14="http://schemas.microsoft.com/office/powerpoint/2010/main" val="4289296177"/>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 id="2147483835" r:id="rId16"/>
    <p:sldLayoutId id="2147483836" r:id="rId17"/>
    <p:sldLayoutId id="2147483837" r:id="rId18"/>
    <p:sldLayoutId id="2147483838" r:id="rId19"/>
    <p:sldLayoutId id="2147483839" r:id="rId20"/>
    <p:sldLayoutId id="2147483840" r:id="rId21"/>
    <p:sldLayoutId id="2147483841" r:id="rId22"/>
    <p:sldLayoutId id="2147483842" r:id="rId23"/>
    <p:sldLayoutId id="2147483844" r:id="rId24"/>
  </p:sldLayoutIdLst>
  <p:hf sldNum="0" hdr="0" ftr="0" dt="0"/>
  <p:txStyles>
    <p:titleStyle>
      <a:lvl1pPr algn="ctr" defTabSz="930356" rtl="0" eaLnBrk="1" latinLnBrk="0" hangingPunct="1">
        <a:lnSpc>
          <a:spcPct val="90000"/>
        </a:lnSpc>
        <a:spcBef>
          <a:spcPct val="0"/>
        </a:spcBef>
        <a:buNone/>
        <a:defRPr kumimoji="1" sz="4477" kern="1200">
          <a:solidFill>
            <a:schemeClr val="tx1"/>
          </a:solidFill>
          <a:latin typeface="+mj-lt"/>
          <a:ea typeface="+mj-ea"/>
          <a:cs typeface="+mj-cs"/>
        </a:defRPr>
      </a:lvl1pPr>
    </p:titleStyle>
    <p:bodyStyle>
      <a:lvl1pPr marL="0" indent="0" algn="ctr" defTabSz="930356" rtl="0" eaLnBrk="1" latinLnBrk="0" hangingPunct="1">
        <a:lnSpc>
          <a:spcPct val="90000"/>
        </a:lnSpc>
        <a:spcBef>
          <a:spcPts val="1017"/>
        </a:spcBef>
        <a:buFontTx/>
        <a:buNone/>
        <a:defRPr kumimoji="1" sz="2848" kern="1200">
          <a:solidFill>
            <a:schemeClr val="tx1"/>
          </a:solidFill>
          <a:latin typeface="+mn-lt"/>
          <a:ea typeface="+mn-ea"/>
          <a:cs typeface="+mn-cs"/>
        </a:defRPr>
      </a:lvl1pPr>
      <a:lvl2pPr marL="0" indent="0" algn="l" defTabSz="930356" rtl="0" eaLnBrk="1" latinLnBrk="0" hangingPunct="1">
        <a:lnSpc>
          <a:spcPct val="90000"/>
        </a:lnSpc>
        <a:spcBef>
          <a:spcPts val="508"/>
        </a:spcBef>
        <a:buFontTx/>
        <a:buNone/>
        <a:defRPr kumimoji="1" sz="2442" kern="1200">
          <a:solidFill>
            <a:schemeClr val="tx1"/>
          </a:solidFill>
          <a:latin typeface="+mn-lt"/>
          <a:ea typeface="+mn-ea"/>
          <a:cs typeface="+mn-cs"/>
        </a:defRPr>
      </a:lvl2pPr>
      <a:lvl3pPr marL="0" indent="0" algn="l" defTabSz="930356" rtl="0" eaLnBrk="1" latinLnBrk="0" hangingPunct="1">
        <a:lnSpc>
          <a:spcPct val="90000"/>
        </a:lnSpc>
        <a:spcBef>
          <a:spcPts val="508"/>
        </a:spcBef>
        <a:buFontTx/>
        <a:buNone/>
        <a:defRPr kumimoji="1" sz="2036" kern="1200">
          <a:solidFill>
            <a:schemeClr val="tx1"/>
          </a:solidFill>
          <a:latin typeface="+mn-lt"/>
          <a:ea typeface="+mn-ea"/>
          <a:cs typeface="+mn-cs"/>
        </a:defRPr>
      </a:lvl3pPr>
      <a:lvl4pPr marL="0" indent="0" algn="l" defTabSz="930356" rtl="0" eaLnBrk="1" latinLnBrk="0" hangingPunct="1">
        <a:lnSpc>
          <a:spcPct val="90000"/>
        </a:lnSpc>
        <a:spcBef>
          <a:spcPts val="508"/>
        </a:spcBef>
        <a:buFontTx/>
        <a:buNone/>
        <a:defRPr kumimoji="1" sz="1832" kern="1200">
          <a:solidFill>
            <a:schemeClr val="tx1"/>
          </a:solidFill>
          <a:latin typeface="+mn-lt"/>
          <a:ea typeface="+mn-ea"/>
          <a:cs typeface="+mn-cs"/>
        </a:defRPr>
      </a:lvl4pPr>
      <a:lvl5pPr marL="0" indent="0" algn="l" defTabSz="930356" rtl="0" eaLnBrk="1" latinLnBrk="0" hangingPunct="1">
        <a:lnSpc>
          <a:spcPct val="90000"/>
        </a:lnSpc>
        <a:spcBef>
          <a:spcPts val="508"/>
        </a:spcBef>
        <a:buFontTx/>
        <a:buNone/>
        <a:defRPr kumimoji="1" sz="1832" kern="1200">
          <a:solidFill>
            <a:schemeClr val="tx1"/>
          </a:solidFill>
          <a:latin typeface="+mn-lt"/>
          <a:ea typeface="+mn-ea"/>
          <a:cs typeface="+mn-cs"/>
        </a:defRPr>
      </a:lvl5pPr>
      <a:lvl6pPr marL="2558476" indent="-232588" algn="l" defTabSz="930356" rtl="0" eaLnBrk="1" latinLnBrk="0" hangingPunct="1">
        <a:lnSpc>
          <a:spcPct val="90000"/>
        </a:lnSpc>
        <a:spcBef>
          <a:spcPts val="508"/>
        </a:spcBef>
        <a:buFont typeface="Arial" panose="020B0604020202020204" pitchFamily="34" charset="0"/>
        <a:buChar char="•"/>
        <a:defRPr kumimoji="1" sz="1832" kern="1200">
          <a:solidFill>
            <a:schemeClr val="tx1"/>
          </a:solidFill>
          <a:latin typeface="+mn-lt"/>
          <a:ea typeface="+mn-ea"/>
          <a:cs typeface="+mn-cs"/>
        </a:defRPr>
      </a:lvl6pPr>
      <a:lvl7pPr marL="3023654" indent="-232588" algn="l" defTabSz="930356" rtl="0" eaLnBrk="1" latinLnBrk="0" hangingPunct="1">
        <a:lnSpc>
          <a:spcPct val="90000"/>
        </a:lnSpc>
        <a:spcBef>
          <a:spcPts val="508"/>
        </a:spcBef>
        <a:buFont typeface="Arial" panose="020B0604020202020204" pitchFamily="34" charset="0"/>
        <a:buChar char="•"/>
        <a:defRPr kumimoji="1" sz="1832" kern="1200">
          <a:solidFill>
            <a:schemeClr val="tx1"/>
          </a:solidFill>
          <a:latin typeface="+mn-lt"/>
          <a:ea typeface="+mn-ea"/>
          <a:cs typeface="+mn-cs"/>
        </a:defRPr>
      </a:lvl7pPr>
      <a:lvl8pPr marL="3488832" indent="-232588" algn="l" defTabSz="930356" rtl="0" eaLnBrk="1" latinLnBrk="0" hangingPunct="1">
        <a:lnSpc>
          <a:spcPct val="90000"/>
        </a:lnSpc>
        <a:spcBef>
          <a:spcPts val="508"/>
        </a:spcBef>
        <a:buFont typeface="Arial" panose="020B0604020202020204" pitchFamily="34" charset="0"/>
        <a:buChar char="•"/>
        <a:defRPr kumimoji="1" sz="1832" kern="1200">
          <a:solidFill>
            <a:schemeClr val="tx1"/>
          </a:solidFill>
          <a:latin typeface="+mn-lt"/>
          <a:ea typeface="+mn-ea"/>
          <a:cs typeface="+mn-cs"/>
        </a:defRPr>
      </a:lvl8pPr>
      <a:lvl9pPr marL="3954009" indent="-232588" algn="l" defTabSz="930356" rtl="0" eaLnBrk="1" latinLnBrk="0" hangingPunct="1">
        <a:lnSpc>
          <a:spcPct val="90000"/>
        </a:lnSpc>
        <a:spcBef>
          <a:spcPts val="508"/>
        </a:spcBef>
        <a:buFont typeface="Arial" panose="020B0604020202020204" pitchFamily="34" charset="0"/>
        <a:buChar char="•"/>
        <a:defRPr kumimoji="1" sz="1832" kern="1200">
          <a:solidFill>
            <a:schemeClr val="tx1"/>
          </a:solidFill>
          <a:latin typeface="+mn-lt"/>
          <a:ea typeface="+mn-ea"/>
          <a:cs typeface="+mn-cs"/>
        </a:defRPr>
      </a:lvl9pPr>
    </p:bodyStyle>
    <p:otherStyle>
      <a:defPPr>
        <a:defRPr lang="ja-JP"/>
      </a:defPPr>
      <a:lvl1pPr marL="0" algn="l" defTabSz="930356" rtl="0" eaLnBrk="1" latinLnBrk="0" hangingPunct="1">
        <a:defRPr kumimoji="1" sz="1832" kern="1200">
          <a:solidFill>
            <a:schemeClr val="tx1"/>
          </a:solidFill>
          <a:latin typeface="+mn-lt"/>
          <a:ea typeface="+mn-ea"/>
          <a:cs typeface="+mn-cs"/>
        </a:defRPr>
      </a:lvl1pPr>
      <a:lvl2pPr marL="465178" algn="l" defTabSz="930356" rtl="0" eaLnBrk="1" latinLnBrk="0" hangingPunct="1">
        <a:defRPr kumimoji="1" sz="1832" kern="1200">
          <a:solidFill>
            <a:schemeClr val="tx1"/>
          </a:solidFill>
          <a:latin typeface="+mn-lt"/>
          <a:ea typeface="+mn-ea"/>
          <a:cs typeface="+mn-cs"/>
        </a:defRPr>
      </a:lvl2pPr>
      <a:lvl3pPr marL="930356" algn="l" defTabSz="930356" rtl="0" eaLnBrk="1" latinLnBrk="0" hangingPunct="1">
        <a:defRPr kumimoji="1" sz="1832" kern="1200">
          <a:solidFill>
            <a:schemeClr val="tx1"/>
          </a:solidFill>
          <a:latin typeface="+mn-lt"/>
          <a:ea typeface="+mn-ea"/>
          <a:cs typeface="+mn-cs"/>
        </a:defRPr>
      </a:lvl3pPr>
      <a:lvl4pPr marL="1395534" algn="l" defTabSz="930356" rtl="0" eaLnBrk="1" latinLnBrk="0" hangingPunct="1">
        <a:defRPr kumimoji="1" sz="1832" kern="1200">
          <a:solidFill>
            <a:schemeClr val="tx1"/>
          </a:solidFill>
          <a:latin typeface="+mn-lt"/>
          <a:ea typeface="+mn-ea"/>
          <a:cs typeface="+mn-cs"/>
        </a:defRPr>
      </a:lvl4pPr>
      <a:lvl5pPr marL="1860711" algn="l" defTabSz="930356" rtl="0" eaLnBrk="1" latinLnBrk="0" hangingPunct="1">
        <a:defRPr kumimoji="1" sz="1832" kern="1200">
          <a:solidFill>
            <a:schemeClr val="tx1"/>
          </a:solidFill>
          <a:latin typeface="+mn-lt"/>
          <a:ea typeface="+mn-ea"/>
          <a:cs typeface="+mn-cs"/>
        </a:defRPr>
      </a:lvl5pPr>
      <a:lvl6pPr marL="2325888" algn="l" defTabSz="930356" rtl="0" eaLnBrk="1" latinLnBrk="0" hangingPunct="1">
        <a:defRPr kumimoji="1" sz="1832" kern="1200">
          <a:solidFill>
            <a:schemeClr val="tx1"/>
          </a:solidFill>
          <a:latin typeface="+mn-lt"/>
          <a:ea typeface="+mn-ea"/>
          <a:cs typeface="+mn-cs"/>
        </a:defRPr>
      </a:lvl6pPr>
      <a:lvl7pPr marL="2791065" algn="l" defTabSz="930356" rtl="0" eaLnBrk="1" latinLnBrk="0" hangingPunct="1">
        <a:defRPr kumimoji="1" sz="1832" kern="1200">
          <a:solidFill>
            <a:schemeClr val="tx1"/>
          </a:solidFill>
          <a:latin typeface="+mn-lt"/>
          <a:ea typeface="+mn-ea"/>
          <a:cs typeface="+mn-cs"/>
        </a:defRPr>
      </a:lvl7pPr>
      <a:lvl8pPr marL="3256243" algn="l" defTabSz="930356" rtl="0" eaLnBrk="1" latinLnBrk="0" hangingPunct="1">
        <a:defRPr kumimoji="1" sz="1832" kern="1200">
          <a:solidFill>
            <a:schemeClr val="tx1"/>
          </a:solidFill>
          <a:latin typeface="+mn-lt"/>
          <a:ea typeface="+mn-ea"/>
          <a:cs typeface="+mn-cs"/>
        </a:defRPr>
      </a:lvl8pPr>
      <a:lvl9pPr marL="3721419" algn="l" defTabSz="930356" rtl="0" eaLnBrk="1" latinLnBrk="0" hangingPunct="1">
        <a:defRPr kumimoji="1" sz="1832"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grpSp>
      </p:grpSp>
    </p:spTree>
    <p:extLst>
      <p:ext uri="{BB962C8B-B14F-4D97-AF65-F5344CB8AC3E}">
        <p14:creationId xmlns:p14="http://schemas.microsoft.com/office/powerpoint/2010/main" val="2497088596"/>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Lst>
  <p:hf hdr="0" ftr="0" dt="0"/>
  <p:txStyles>
    <p:titleStyle>
      <a:lvl1pPr algn="ctr" defTabSz="801934" rtl="0" eaLnBrk="1" latinLnBrk="0" hangingPunct="1">
        <a:lnSpc>
          <a:spcPct val="90000"/>
        </a:lnSpc>
        <a:spcBef>
          <a:spcPct val="0"/>
        </a:spcBef>
        <a:buNone/>
        <a:defRPr kumimoji="1" sz="3859" kern="1200">
          <a:solidFill>
            <a:schemeClr val="tx1"/>
          </a:solidFill>
          <a:latin typeface="+mj-lt"/>
          <a:ea typeface="+mj-ea"/>
          <a:cs typeface="+mj-cs"/>
        </a:defRPr>
      </a:lvl1pPr>
    </p:titleStyle>
    <p:bodyStyle>
      <a:lvl1pPr marL="0" indent="0" algn="ctr" defTabSz="801934" rtl="0" eaLnBrk="1" latinLnBrk="0" hangingPunct="1">
        <a:lnSpc>
          <a:spcPct val="90000"/>
        </a:lnSpc>
        <a:spcBef>
          <a:spcPts val="877"/>
        </a:spcBef>
        <a:buFontTx/>
        <a:buNone/>
        <a:defRPr kumimoji="1" sz="2456" kern="1200">
          <a:solidFill>
            <a:schemeClr val="tx1"/>
          </a:solidFill>
          <a:latin typeface="+mn-lt"/>
          <a:ea typeface="+mn-ea"/>
          <a:cs typeface="+mn-cs"/>
        </a:defRPr>
      </a:lvl1pPr>
      <a:lvl2pPr marL="0" indent="0" algn="l" defTabSz="801934" rtl="0" eaLnBrk="1" latinLnBrk="0" hangingPunct="1">
        <a:lnSpc>
          <a:spcPct val="90000"/>
        </a:lnSpc>
        <a:spcBef>
          <a:spcPts val="439"/>
        </a:spcBef>
        <a:buFontTx/>
        <a:buNone/>
        <a:defRPr kumimoji="1" sz="2105" kern="1200">
          <a:solidFill>
            <a:schemeClr val="tx1"/>
          </a:solidFill>
          <a:latin typeface="+mn-lt"/>
          <a:ea typeface="+mn-ea"/>
          <a:cs typeface="+mn-cs"/>
        </a:defRPr>
      </a:lvl2pPr>
      <a:lvl3pPr marL="0" indent="0" algn="l" defTabSz="801934" rtl="0" eaLnBrk="1" latinLnBrk="0" hangingPunct="1">
        <a:lnSpc>
          <a:spcPct val="90000"/>
        </a:lnSpc>
        <a:spcBef>
          <a:spcPts val="439"/>
        </a:spcBef>
        <a:buFontTx/>
        <a:buNone/>
        <a:defRPr kumimoji="1" sz="1754" kern="1200">
          <a:solidFill>
            <a:schemeClr val="tx1"/>
          </a:solidFill>
          <a:latin typeface="+mn-lt"/>
          <a:ea typeface="+mn-ea"/>
          <a:cs typeface="+mn-cs"/>
        </a:defRPr>
      </a:lvl3pPr>
      <a:lvl4pPr marL="0" indent="0" algn="l" defTabSz="801934" rtl="0" eaLnBrk="1" latinLnBrk="0" hangingPunct="1">
        <a:lnSpc>
          <a:spcPct val="90000"/>
        </a:lnSpc>
        <a:spcBef>
          <a:spcPts val="439"/>
        </a:spcBef>
        <a:buFontTx/>
        <a:buNone/>
        <a:defRPr kumimoji="1" sz="1579" kern="1200">
          <a:solidFill>
            <a:schemeClr val="tx1"/>
          </a:solidFill>
          <a:latin typeface="+mn-lt"/>
          <a:ea typeface="+mn-ea"/>
          <a:cs typeface="+mn-cs"/>
        </a:defRPr>
      </a:lvl4pPr>
      <a:lvl5pPr marL="0" indent="0" algn="l" defTabSz="801934" rtl="0" eaLnBrk="1" latinLnBrk="0" hangingPunct="1">
        <a:lnSpc>
          <a:spcPct val="90000"/>
        </a:lnSpc>
        <a:spcBef>
          <a:spcPts val="439"/>
        </a:spcBef>
        <a:buFontTx/>
        <a:buNone/>
        <a:defRPr kumimoji="1" sz="1579" kern="1200">
          <a:solidFill>
            <a:schemeClr val="tx1"/>
          </a:solidFill>
          <a:latin typeface="+mn-lt"/>
          <a:ea typeface="+mn-ea"/>
          <a:cs typeface="+mn-cs"/>
        </a:defRPr>
      </a:lvl5pPr>
      <a:lvl6pPr marL="2205319" indent="-200484" algn="l" defTabSz="801934"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6pPr>
      <a:lvl7pPr marL="2606285" indent="-200484" algn="l" defTabSz="801934"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7pPr>
      <a:lvl8pPr marL="3007253" indent="-200484" algn="l" defTabSz="801934"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8pPr>
      <a:lvl9pPr marL="3408219" indent="-200484" algn="l" defTabSz="801934"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9pPr>
    </p:bodyStyle>
    <p:otherStyle>
      <a:defPPr>
        <a:defRPr lang="ja-JP"/>
      </a:defPPr>
      <a:lvl1pPr marL="0" algn="l" defTabSz="801934" rtl="0" eaLnBrk="1" latinLnBrk="0" hangingPunct="1">
        <a:defRPr kumimoji="1" sz="1579" kern="1200">
          <a:solidFill>
            <a:schemeClr val="tx1"/>
          </a:solidFill>
          <a:latin typeface="+mn-lt"/>
          <a:ea typeface="+mn-ea"/>
          <a:cs typeface="+mn-cs"/>
        </a:defRPr>
      </a:lvl1pPr>
      <a:lvl2pPr marL="400967" algn="l" defTabSz="801934" rtl="0" eaLnBrk="1" latinLnBrk="0" hangingPunct="1">
        <a:defRPr kumimoji="1" sz="1579" kern="1200">
          <a:solidFill>
            <a:schemeClr val="tx1"/>
          </a:solidFill>
          <a:latin typeface="+mn-lt"/>
          <a:ea typeface="+mn-ea"/>
          <a:cs typeface="+mn-cs"/>
        </a:defRPr>
      </a:lvl2pPr>
      <a:lvl3pPr marL="801934" algn="l" defTabSz="801934" rtl="0" eaLnBrk="1" latinLnBrk="0" hangingPunct="1">
        <a:defRPr kumimoji="1" sz="1579" kern="1200">
          <a:solidFill>
            <a:schemeClr val="tx1"/>
          </a:solidFill>
          <a:latin typeface="+mn-lt"/>
          <a:ea typeface="+mn-ea"/>
          <a:cs typeface="+mn-cs"/>
        </a:defRPr>
      </a:lvl3pPr>
      <a:lvl4pPr marL="1202901" algn="l" defTabSz="801934" rtl="0" eaLnBrk="1" latinLnBrk="0" hangingPunct="1">
        <a:defRPr kumimoji="1" sz="1579" kern="1200">
          <a:solidFill>
            <a:schemeClr val="tx1"/>
          </a:solidFill>
          <a:latin typeface="+mn-lt"/>
          <a:ea typeface="+mn-ea"/>
          <a:cs typeface="+mn-cs"/>
        </a:defRPr>
      </a:lvl4pPr>
      <a:lvl5pPr marL="1603868" algn="l" defTabSz="801934" rtl="0" eaLnBrk="1" latinLnBrk="0" hangingPunct="1">
        <a:defRPr kumimoji="1" sz="1579" kern="1200">
          <a:solidFill>
            <a:schemeClr val="tx1"/>
          </a:solidFill>
          <a:latin typeface="+mn-lt"/>
          <a:ea typeface="+mn-ea"/>
          <a:cs typeface="+mn-cs"/>
        </a:defRPr>
      </a:lvl5pPr>
      <a:lvl6pPr marL="2004835" algn="l" defTabSz="801934" rtl="0" eaLnBrk="1" latinLnBrk="0" hangingPunct="1">
        <a:defRPr kumimoji="1" sz="1579" kern="1200">
          <a:solidFill>
            <a:schemeClr val="tx1"/>
          </a:solidFill>
          <a:latin typeface="+mn-lt"/>
          <a:ea typeface="+mn-ea"/>
          <a:cs typeface="+mn-cs"/>
        </a:defRPr>
      </a:lvl6pPr>
      <a:lvl7pPr marL="2405802" algn="l" defTabSz="801934" rtl="0" eaLnBrk="1" latinLnBrk="0" hangingPunct="1">
        <a:defRPr kumimoji="1" sz="1579" kern="1200">
          <a:solidFill>
            <a:schemeClr val="tx1"/>
          </a:solidFill>
          <a:latin typeface="+mn-lt"/>
          <a:ea typeface="+mn-ea"/>
          <a:cs typeface="+mn-cs"/>
        </a:defRPr>
      </a:lvl7pPr>
      <a:lvl8pPr marL="2806769" algn="l" defTabSz="801934" rtl="0" eaLnBrk="1" latinLnBrk="0" hangingPunct="1">
        <a:defRPr kumimoji="1" sz="1579" kern="1200">
          <a:solidFill>
            <a:schemeClr val="tx1"/>
          </a:solidFill>
          <a:latin typeface="+mn-lt"/>
          <a:ea typeface="+mn-ea"/>
          <a:cs typeface="+mn-cs"/>
        </a:defRPr>
      </a:lvl8pPr>
      <a:lvl9pPr marL="3207736" algn="l" defTabSz="801934" rtl="0" eaLnBrk="1" latinLnBrk="0" hangingPunct="1">
        <a:defRPr kumimoji="1" sz="157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43" name="グループ化 142">
            <a:extLst>
              <a:ext uri="{FF2B5EF4-FFF2-40B4-BE49-F238E27FC236}">
                <a16:creationId xmlns:a16="http://schemas.microsoft.com/office/drawing/2014/main" id="{AF05E2BF-AA5B-4136-AA38-AE9B930E8934}"/>
              </a:ext>
            </a:extLst>
          </p:cNvPr>
          <p:cNvGrpSpPr/>
          <p:nvPr userDrawn="1"/>
        </p:nvGrpSpPr>
        <p:grpSpPr>
          <a:xfrm>
            <a:off x="133418" y="1188239"/>
            <a:ext cx="10425789" cy="6192001"/>
            <a:chOff x="167708" y="1115539"/>
            <a:chExt cx="13105379" cy="6192001"/>
          </a:xfrm>
        </p:grpSpPr>
        <p:grpSp>
          <p:nvGrpSpPr>
            <p:cNvPr id="126" name="グループ化 125">
              <a:extLst>
                <a:ext uri="{FF2B5EF4-FFF2-40B4-BE49-F238E27FC236}">
                  <a16:creationId xmlns:a16="http://schemas.microsoft.com/office/drawing/2014/main" id="{B18C3005-FB98-4668-A0CA-D6A52086A2AE}"/>
                </a:ext>
              </a:extLst>
            </p:cNvPr>
            <p:cNvGrpSpPr/>
            <p:nvPr userDrawn="1"/>
          </p:nvGrpSpPr>
          <p:grpSpPr>
            <a:xfrm>
              <a:off x="167708" y="1261124"/>
              <a:ext cx="13105379" cy="5896838"/>
              <a:chOff x="167708" y="1261124"/>
              <a:chExt cx="13105379" cy="5896838"/>
            </a:xfrm>
          </p:grpSpPr>
          <p:sp>
            <p:nvSpPr>
              <p:cNvPr id="83" name="Line 102">
                <a:extLst>
                  <a:ext uri="{FF2B5EF4-FFF2-40B4-BE49-F238E27FC236}">
                    <a16:creationId xmlns:a16="http://schemas.microsoft.com/office/drawing/2014/main" id="{A07813E8-0AD8-493E-8B8C-467946771660}"/>
                  </a:ext>
                </a:extLst>
              </p:cNvPr>
              <p:cNvSpPr>
                <a:spLocks noChangeShapeType="1"/>
              </p:cNvSpPr>
              <p:nvPr userDrawn="1"/>
            </p:nvSpPr>
            <p:spPr bwMode="auto">
              <a:xfrm>
                <a:off x="167708" y="3709056"/>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4" name="Line 6">
                <a:extLst>
                  <a:ext uri="{FF2B5EF4-FFF2-40B4-BE49-F238E27FC236}">
                    <a16:creationId xmlns:a16="http://schemas.microsoft.com/office/drawing/2014/main" id="{DDB9B7D9-C642-48FC-8FBE-88649637692B}"/>
                  </a:ext>
                </a:extLst>
              </p:cNvPr>
              <p:cNvSpPr>
                <a:spLocks noChangeShapeType="1"/>
              </p:cNvSpPr>
              <p:nvPr userDrawn="1"/>
            </p:nvSpPr>
            <p:spPr bwMode="auto">
              <a:xfrm>
                <a:off x="167708" y="6012978"/>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5" name="Line 7">
                <a:extLst>
                  <a:ext uri="{FF2B5EF4-FFF2-40B4-BE49-F238E27FC236}">
                    <a16:creationId xmlns:a16="http://schemas.microsoft.com/office/drawing/2014/main" id="{77E2AA95-55D3-48EF-966A-BA005C139A7A}"/>
                  </a:ext>
                </a:extLst>
              </p:cNvPr>
              <p:cNvSpPr>
                <a:spLocks noChangeShapeType="1"/>
              </p:cNvSpPr>
              <p:nvPr userDrawn="1"/>
            </p:nvSpPr>
            <p:spPr bwMode="auto">
              <a:xfrm>
                <a:off x="167708" y="5868996"/>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6" name="Line 8">
                <a:extLst>
                  <a:ext uri="{FF2B5EF4-FFF2-40B4-BE49-F238E27FC236}">
                    <a16:creationId xmlns:a16="http://schemas.microsoft.com/office/drawing/2014/main" id="{C43CDA2D-6ED2-47EF-904A-D457BA871FDE}"/>
                  </a:ext>
                </a:extLst>
              </p:cNvPr>
              <p:cNvSpPr>
                <a:spLocks noChangeShapeType="1"/>
              </p:cNvSpPr>
              <p:nvPr userDrawn="1"/>
            </p:nvSpPr>
            <p:spPr bwMode="auto">
              <a:xfrm>
                <a:off x="167708" y="5725000"/>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7" name="Line 9">
                <a:extLst>
                  <a:ext uri="{FF2B5EF4-FFF2-40B4-BE49-F238E27FC236}">
                    <a16:creationId xmlns:a16="http://schemas.microsoft.com/office/drawing/2014/main" id="{4D86F4AC-3287-4B2C-A4BE-701073082948}"/>
                  </a:ext>
                </a:extLst>
              </p:cNvPr>
              <p:cNvSpPr>
                <a:spLocks noChangeShapeType="1"/>
              </p:cNvSpPr>
              <p:nvPr userDrawn="1"/>
            </p:nvSpPr>
            <p:spPr bwMode="auto">
              <a:xfrm>
                <a:off x="167708" y="5581004"/>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8" name="Line 10">
                <a:extLst>
                  <a:ext uri="{FF2B5EF4-FFF2-40B4-BE49-F238E27FC236}">
                    <a16:creationId xmlns:a16="http://schemas.microsoft.com/office/drawing/2014/main" id="{85A278EF-2058-48C0-83AA-DC3D4E540B7F}"/>
                  </a:ext>
                </a:extLst>
              </p:cNvPr>
              <p:cNvSpPr>
                <a:spLocks noChangeShapeType="1"/>
              </p:cNvSpPr>
              <p:nvPr userDrawn="1"/>
            </p:nvSpPr>
            <p:spPr bwMode="auto">
              <a:xfrm>
                <a:off x="167708" y="5437008"/>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9" name="Line 11">
                <a:extLst>
                  <a:ext uri="{FF2B5EF4-FFF2-40B4-BE49-F238E27FC236}">
                    <a16:creationId xmlns:a16="http://schemas.microsoft.com/office/drawing/2014/main" id="{D123C2F8-8D04-4AB7-8D5A-2029A5E8B28E}"/>
                  </a:ext>
                </a:extLst>
              </p:cNvPr>
              <p:cNvSpPr>
                <a:spLocks noChangeShapeType="1"/>
              </p:cNvSpPr>
              <p:nvPr userDrawn="1"/>
            </p:nvSpPr>
            <p:spPr bwMode="auto">
              <a:xfrm>
                <a:off x="167708" y="5293012"/>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0" name="Line 12">
                <a:extLst>
                  <a:ext uri="{FF2B5EF4-FFF2-40B4-BE49-F238E27FC236}">
                    <a16:creationId xmlns:a16="http://schemas.microsoft.com/office/drawing/2014/main" id="{0A746307-267B-4F64-A856-76D312C57FE2}"/>
                  </a:ext>
                </a:extLst>
              </p:cNvPr>
              <p:cNvSpPr>
                <a:spLocks noChangeShapeType="1"/>
              </p:cNvSpPr>
              <p:nvPr userDrawn="1"/>
            </p:nvSpPr>
            <p:spPr bwMode="auto">
              <a:xfrm>
                <a:off x="167708" y="5149016"/>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1" name="Line 13">
                <a:extLst>
                  <a:ext uri="{FF2B5EF4-FFF2-40B4-BE49-F238E27FC236}">
                    <a16:creationId xmlns:a16="http://schemas.microsoft.com/office/drawing/2014/main" id="{CFA2BED9-D8A5-46F1-9CF1-87C32C65511B}"/>
                  </a:ext>
                </a:extLst>
              </p:cNvPr>
              <p:cNvSpPr>
                <a:spLocks noChangeShapeType="1"/>
              </p:cNvSpPr>
              <p:nvPr userDrawn="1"/>
            </p:nvSpPr>
            <p:spPr bwMode="auto">
              <a:xfrm>
                <a:off x="167708" y="5005020"/>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2" name="Line 14">
                <a:extLst>
                  <a:ext uri="{FF2B5EF4-FFF2-40B4-BE49-F238E27FC236}">
                    <a16:creationId xmlns:a16="http://schemas.microsoft.com/office/drawing/2014/main" id="{F1C1B68D-3BD3-4E92-9D3B-9473E6320B6F}"/>
                  </a:ext>
                </a:extLst>
              </p:cNvPr>
              <p:cNvSpPr>
                <a:spLocks noChangeShapeType="1"/>
              </p:cNvSpPr>
              <p:nvPr userDrawn="1"/>
            </p:nvSpPr>
            <p:spPr bwMode="auto">
              <a:xfrm>
                <a:off x="167708" y="4861024"/>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3" name="Line 15">
                <a:extLst>
                  <a:ext uri="{FF2B5EF4-FFF2-40B4-BE49-F238E27FC236}">
                    <a16:creationId xmlns:a16="http://schemas.microsoft.com/office/drawing/2014/main" id="{2F78506F-FEDF-4EC1-97EB-A3CDA5CC3997}"/>
                  </a:ext>
                </a:extLst>
              </p:cNvPr>
              <p:cNvSpPr>
                <a:spLocks noChangeShapeType="1"/>
              </p:cNvSpPr>
              <p:nvPr userDrawn="1"/>
            </p:nvSpPr>
            <p:spPr bwMode="auto">
              <a:xfrm>
                <a:off x="167708" y="4717028"/>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4" name="Line 16">
                <a:extLst>
                  <a:ext uri="{FF2B5EF4-FFF2-40B4-BE49-F238E27FC236}">
                    <a16:creationId xmlns:a16="http://schemas.microsoft.com/office/drawing/2014/main" id="{E93F8701-3511-423E-8859-5DF29661E611}"/>
                  </a:ext>
                </a:extLst>
              </p:cNvPr>
              <p:cNvSpPr>
                <a:spLocks noChangeShapeType="1"/>
              </p:cNvSpPr>
              <p:nvPr userDrawn="1"/>
            </p:nvSpPr>
            <p:spPr bwMode="auto">
              <a:xfrm>
                <a:off x="167708" y="4573032"/>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5" name="Line 17">
                <a:extLst>
                  <a:ext uri="{FF2B5EF4-FFF2-40B4-BE49-F238E27FC236}">
                    <a16:creationId xmlns:a16="http://schemas.microsoft.com/office/drawing/2014/main" id="{BDA2B942-E6DD-4EA8-AEFD-2B70005E653A}"/>
                  </a:ext>
                </a:extLst>
              </p:cNvPr>
              <p:cNvSpPr>
                <a:spLocks noChangeShapeType="1"/>
              </p:cNvSpPr>
              <p:nvPr userDrawn="1"/>
            </p:nvSpPr>
            <p:spPr bwMode="auto">
              <a:xfrm>
                <a:off x="167708" y="4429036"/>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6" name="Line 18">
                <a:extLst>
                  <a:ext uri="{FF2B5EF4-FFF2-40B4-BE49-F238E27FC236}">
                    <a16:creationId xmlns:a16="http://schemas.microsoft.com/office/drawing/2014/main" id="{48C3FFD1-295A-477E-AB0E-C85687716889}"/>
                  </a:ext>
                </a:extLst>
              </p:cNvPr>
              <p:cNvSpPr>
                <a:spLocks noChangeShapeType="1"/>
              </p:cNvSpPr>
              <p:nvPr userDrawn="1"/>
            </p:nvSpPr>
            <p:spPr bwMode="auto">
              <a:xfrm>
                <a:off x="167708" y="4285040"/>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7" name="Line 19">
                <a:extLst>
                  <a:ext uri="{FF2B5EF4-FFF2-40B4-BE49-F238E27FC236}">
                    <a16:creationId xmlns:a16="http://schemas.microsoft.com/office/drawing/2014/main" id="{2DE65F95-B2F4-4691-8103-4CA1C0290F43}"/>
                  </a:ext>
                </a:extLst>
              </p:cNvPr>
              <p:cNvSpPr>
                <a:spLocks noChangeShapeType="1"/>
              </p:cNvSpPr>
              <p:nvPr userDrawn="1"/>
            </p:nvSpPr>
            <p:spPr bwMode="auto">
              <a:xfrm>
                <a:off x="167708" y="4141044"/>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8" name="Line 20">
                <a:extLst>
                  <a:ext uri="{FF2B5EF4-FFF2-40B4-BE49-F238E27FC236}">
                    <a16:creationId xmlns:a16="http://schemas.microsoft.com/office/drawing/2014/main" id="{1E613E04-71D4-4F2D-8CCD-7723EC17A197}"/>
                  </a:ext>
                </a:extLst>
              </p:cNvPr>
              <p:cNvSpPr>
                <a:spLocks noChangeShapeType="1"/>
              </p:cNvSpPr>
              <p:nvPr userDrawn="1"/>
            </p:nvSpPr>
            <p:spPr bwMode="auto">
              <a:xfrm>
                <a:off x="167708" y="3997048"/>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9" name="Line 21">
                <a:extLst>
                  <a:ext uri="{FF2B5EF4-FFF2-40B4-BE49-F238E27FC236}">
                    <a16:creationId xmlns:a16="http://schemas.microsoft.com/office/drawing/2014/main" id="{D977DE97-65D6-451F-94E0-1FD185F38D23}"/>
                  </a:ext>
                </a:extLst>
              </p:cNvPr>
              <p:cNvSpPr>
                <a:spLocks noChangeShapeType="1"/>
              </p:cNvSpPr>
              <p:nvPr userDrawn="1"/>
            </p:nvSpPr>
            <p:spPr bwMode="auto">
              <a:xfrm>
                <a:off x="167708" y="3853052"/>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0" name="Line 22">
                <a:extLst>
                  <a:ext uri="{FF2B5EF4-FFF2-40B4-BE49-F238E27FC236}">
                    <a16:creationId xmlns:a16="http://schemas.microsoft.com/office/drawing/2014/main" id="{56647969-0B23-4E5E-90EE-95D1DB25F7E3}"/>
                  </a:ext>
                </a:extLst>
              </p:cNvPr>
              <p:cNvSpPr>
                <a:spLocks noChangeShapeType="1"/>
              </p:cNvSpPr>
              <p:nvPr userDrawn="1"/>
            </p:nvSpPr>
            <p:spPr bwMode="auto">
              <a:xfrm>
                <a:off x="167708" y="3565060"/>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1" name="Line 23">
                <a:extLst>
                  <a:ext uri="{FF2B5EF4-FFF2-40B4-BE49-F238E27FC236}">
                    <a16:creationId xmlns:a16="http://schemas.microsoft.com/office/drawing/2014/main" id="{4FE73529-3B0E-443E-BC59-3A626349BC5E}"/>
                  </a:ext>
                </a:extLst>
              </p:cNvPr>
              <p:cNvSpPr>
                <a:spLocks noChangeShapeType="1"/>
              </p:cNvSpPr>
              <p:nvPr userDrawn="1"/>
            </p:nvSpPr>
            <p:spPr bwMode="auto">
              <a:xfrm>
                <a:off x="167708" y="3421064"/>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2" name="Line 24">
                <a:extLst>
                  <a:ext uri="{FF2B5EF4-FFF2-40B4-BE49-F238E27FC236}">
                    <a16:creationId xmlns:a16="http://schemas.microsoft.com/office/drawing/2014/main" id="{12239C2E-83CE-4F34-A5D5-36EECA4B8613}"/>
                  </a:ext>
                </a:extLst>
              </p:cNvPr>
              <p:cNvSpPr>
                <a:spLocks noChangeShapeType="1"/>
              </p:cNvSpPr>
              <p:nvPr userDrawn="1"/>
            </p:nvSpPr>
            <p:spPr bwMode="auto">
              <a:xfrm>
                <a:off x="167708" y="3277068"/>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3" name="Line 25">
                <a:extLst>
                  <a:ext uri="{FF2B5EF4-FFF2-40B4-BE49-F238E27FC236}">
                    <a16:creationId xmlns:a16="http://schemas.microsoft.com/office/drawing/2014/main" id="{5303118B-911C-408D-A040-6A6A080DD30E}"/>
                  </a:ext>
                </a:extLst>
              </p:cNvPr>
              <p:cNvSpPr>
                <a:spLocks noChangeShapeType="1"/>
              </p:cNvSpPr>
              <p:nvPr userDrawn="1"/>
            </p:nvSpPr>
            <p:spPr bwMode="auto">
              <a:xfrm>
                <a:off x="167708" y="3133072"/>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4" name="Line 26">
                <a:extLst>
                  <a:ext uri="{FF2B5EF4-FFF2-40B4-BE49-F238E27FC236}">
                    <a16:creationId xmlns:a16="http://schemas.microsoft.com/office/drawing/2014/main" id="{BBB30900-B3D5-46A8-8AB7-578115E8AADA}"/>
                  </a:ext>
                </a:extLst>
              </p:cNvPr>
              <p:cNvSpPr>
                <a:spLocks noChangeShapeType="1"/>
              </p:cNvSpPr>
              <p:nvPr userDrawn="1"/>
            </p:nvSpPr>
            <p:spPr bwMode="auto">
              <a:xfrm>
                <a:off x="167708" y="2989076"/>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5" name="Line 27">
                <a:extLst>
                  <a:ext uri="{FF2B5EF4-FFF2-40B4-BE49-F238E27FC236}">
                    <a16:creationId xmlns:a16="http://schemas.microsoft.com/office/drawing/2014/main" id="{518FC402-BDFC-483C-B372-E9CB43947B84}"/>
                  </a:ext>
                </a:extLst>
              </p:cNvPr>
              <p:cNvSpPr>
                <a:spLocks noChangeShapeType="1"/>
              </p:cNvSpPr>
              <p:nvPr userDrawn="1"/>
            </p:nvSpPr>
            <p:spPr bwMode="auto">
              <a:xfrm>
                <a:off x="167708" y="2845080"/>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6" name="Line 28">
                <a:extLst>
                  <a:ext uri="{FF2B5EF4-FFF2-40B4-BE49-F238E27FC236}">
                    <a16:creationId xmlns:a16="http://schemas.microsoft.com/office/drawing/2014/main" id="{6444055C-D07F-4153-89BB-BF5CE4ECB2E1}"/>
                  </a:ext>
                </a:extLst>
              </p:cNvPr>
              <p:cNvSpPr>
                <a:spLocks noChangeShapeType="1"/>
              </p:cNvSpPr>
              <p:nvPr userDrawn="1"/>
            </p:nvSpPr>
            <p:spPr bwMode="auto">
              <a:xfrm>
                <a:off x="167708" y="2701084"/>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7" name="Line 29">
                <a:extLst>
                  <a:ext uri="{FF2B5EF4-FFF2-40B4-BE49-F238E27FC236}">
                    <a16:creationId xmlns:a16="http://schemas.microsoft.com/office/drawing/2014/main" id="{9E31C950-9B08-4D72-8BD5-2DADB3ABE038}"/>
                  </a:ext>
                </a:extLst>
              </p:cNvPr>
              <p:cNvSpPr>
                <a:spLocks noChangeShapeType="1"/>
              </p:cNvSpPr>
              <p:nvPr userDrawn="1"/>
            </p:nvSpPr>
            <p:spPr bwMode="auto">
              <a:xfrm>
                <a:off x="167708" y="2557088"/>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8" name="Line 30">
                <a:extLst>
                  <a:ext uri="{FF2B5EF4-FFF2-40B4-BE49-F238E27FC236}">
                    <a16:creationId xmlns:a16="http://schemas.microsoft.com/office/drawing/2014/main" id="{AEF00437-F940-40CC-9A78-07A76C1ED3B5}"/>
                  </a:ext>
                </a:extLst>
              </p:cNvPr>
              <p:cNvSpPr>
                <a:spLocks noChangeShapeType="1"/>
              </p:cNvSpPr>
              <p:nvPr userDrawn="1"/>
            </p:nvSpPr>
            <p:spPr bwMode="auto">
              <a:xfrm>
                <a:off x="167708" y="2413092"/>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9" name="Line 31">
                <a:extLst>
                  <a:ext uri="{FF2B5EF4-FFF2-40B4-BE49-F238E27FC236}">
                    <a16:creationId xmlns:a16="http://schemas.microsoft.com/office/drawing/2014/main" id="{6046BAE6-B3FA-4D9F-A408-3A3A3E9934D7}"/>
                  </a:ext>
                </a:extLst>
              </p:cNvPr>
              <p:cNvSpPr>
                <a:spLocks noChangeShapeType="1"/>
              </p:cNvSpPr>
              <p:nvPr userDrawn="1"/>
            </p:nvSpPr>
            <p:spPr bwMode="auto">
              <a:xfrm>
                <a:off x="167708" y="2269096"/>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0" name="Line 32">
                <a:extLst>
                  <a:ext uri="{FF2B5EF4-FFF2-40B4-BE49-F238E27FC236}">
                    <a16:creationId xmlns:a16="http://schemas.microsoft.com/office/drawing/2014/main" id="{E6600899-F5F0-4147-9E7A-C0DCF20CD82F}"/>
                  </a:ext>
                </a:extLst>
              </p:cNvPr>
              <p:cNvSpPr>
                <a:spLocks noChangeShapeType="1"/>
              </p:cNvSpPr>
              <p:nvPr userDrawn="1"/>
            </p:nvSpPr>
            <p:spPr bwMode="auto">
              <a:xfrm>
                <a:off x="167708" y="2125100"/>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1" name="Line 33">
                <a:extLst>
                  <a:ext uri="{FF2B5EF4-FFF2-40B4-BE49-F238E27FC236}">
                    <a16:creationId xmlns:a16="http://schemas.microsoft.com/office/drawing/2014/main" id="{22016E06-163C-4660-9F5E-10426A3B5C47}"/>
                  </a:ext>
                </a:extLst>
              </p:cNvPr>
              <p:cNvSpPr>
                <a:spLocks noChangeShapeType="1"/>
              </p:cNvSpPr>
              <p:nvPr userDrawn="1"/>
            </p:nvSpPr>
            <p:spPr bwMode="auto">
              <a:xfrm>
                <a:off x="167708" y="1981104"/>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2" name="Line 34">
                <a:extLst>
                  <a:ext uri="{FF2B5EF4-FFF2-40B4-BE49-F238E27FC236}">
                    <a16:creationId xmlns:a16="http://schemas.microsoft.com/office/drawing/2014/main" id="{49EA4AF3-8C4E-42FF-8703-1D8ADC805A0C}"/>
                  </a:ext>
                </a:extLst>
              </p:cNvPr>
              <p:cNvSpPr>
                <a:spLocks noChangeShapeType="1"/>
              </p:cNvSpPr>
              <p:nvPr userDrawn="1"/>
            </p:nvSpPr>
            <p:spPr bwMode="auto">
              <a:xfrm>
                <a:off x="167708" y="1837108"/>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3" name="Line 35">
                <a:extLst>
                  <a:ext uri="{FF2B5EF4-FFF2-40B4-BE49-F238E27FC236}">
                    <a16:creationId xmlns:a16="http://schemas.microsoft.com/office/drawing/2014/main" id="{E8F8A37F-A86B-44F4-B5DD-93B75F77C663}"/>
                  </a:ext>
                </a:extLst>
              </p:cNvPr>
              <p:cNvSpPr>
                <a:spLocks noChangeShapeType="1"/>
              </p:cNvSpPr>
              <p:nvPr userDrawn="1"/>
            </p:nvSpPr>
            <p:spPr bwMode="auto">
              <a:xfrm>
                <a:off x="167708" y="1693112"/>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4" name="Line 36">
                <a:extLst>
                  <a:ext uri="{FF2B5EF4-FFF2-40B4-BE49-F238E27FC236}">
                    <a16:creationId xmlns:a16="http://schemas.microsoft.com/office/drawing/2014/main" id="{1DE39889-BFAE-44EB-BCD7-72E353E21595}"/>
                  </a:ext>
                </a:extLst>
              </p:cNvPr>
              <p:cNvSpPr>
                <a:spLocks noChangeShapeType="1"/>
              </p:cNvSpPr>
              <p:nvPr userDrawn="1"/>
            </p:nvSpPr>
            <p:spPr bwMode="auto">
              <a:xfrm>
                <a:off x="167708" y="1549116"/>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5" name="Line 37">
                <a:extLst>
                  <a:ext uri="{FF2B5EF4-FFF2-40B4-BE49-F238E27FC236}">
                    <a16:creationId xmlns:a16="http://schemas.microsoft.com/office/drawing/2014/main" id="{AE37FA68-F777-4DCE-A009-28C15837065E}"/>
                  </a:ext>
                </a:extLst>
              </p:cNvPr>
              <p:cNvSpPr>
                <a:spLocks noChangeShapeType="1"/>
              </p:cNvSpPr>
              <p:nvPr userDrawn="1"/>
            </p:nvSpPr>
            <p:spPr bwMode="auto">
              <a:xfrm>
                <a:off x="167708" y="1405120"/>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6" name="Line 38">
                <a:extLst>
                  <a:ext uri="{FF2B5EF4-FFF2-40B4-BE49-F238E27FC236}">
                    <a16:creationId xmlns:a16="http://schemas.microsoft.com/office/drawing/2014/main" id="{3CD96BE6-6A7A-459F-884C-77BA587613A9}"/>
                  </a:ext>
                </a:extLst>
              </p:cNvPr>
              <p:cNvSpPr>
                <a:spLocks noChangeShapeType="1"/>
              </p:cNvSpPr>
              <p:nvPr userDrawn="1"/>
            </p:nvSpPr>
            <p:spPr bwMode="auto">
              <a:xfrm>
                <a:off x="167708" y="1261124"/>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7" name="Line 6">
                <a:extLst>
                  <a:ext uri="{FF2B5EF4-FFF2-40B4-BE49-F238E27FC236}">
                    <a16:creationId xmlns:a16="http://schemas.microsoft.com/office/drawing/2014/main" id="{B79C2A48-7607-47A9-989C-6AB75C2DB180}"/>
                  </a:ext>
                </a:extLst>
              </p:cNvPr>
              <p:cNvSpPr>
                <a:spLocks noChangeShapeType="1"/>
              </p:cNvSpPr>
              <p:nvPr userDrawn="1"/>
            </p:nvSpPr>
            <p:spPr bwMode="auto">
              <a:xfrm>
                <a:off x="167708" y="6156101"/>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8" name="Line 6">
                <a:extLst>
                  <a:ext uri="{FF2B5EF4-FFF2-40B4-BE49-F238E27FC236}">
                    <a16:creationId xmlns:a16="http://schemas.microsoft.com/office/drawing/2014/main" id="{3709499A-67E2-496C-A3A1-73BA9AD9D599}"/>
                  </a:ext>
                </a:extLst>
              </p:cNvPr>
              <p:cNvSpPr>
                <a:spLocks noChangeShapeType="1"/>
              </p:cNvSpPr>
              <p:nvPr userDrawn="1"/>
            </p:nvSpPr>
            <p:spPr bwMode="auto">
              <a:xfrm>
                <a:off x="167708" y="6299224"/>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9" name="Line 6">
                <a:extLst>
                  <a:ext uri="{FF2B5EF4-FFF2-40B4-BE49-F238E27FC236}">
                    <a16:creationId xmlns:a16="http://schemas.microsoft.com/office/drawing/2014/main" id="{C828E39D-450D-4D11-BA32-D9321390228B}"/>
                  </a:ext>
                </a:extLst>
              </p:cNvPr>
              <p:cNvSpPr>
                <a:spLocks noChangeShapeType="1"/>
              </p:cNvSpPr>
              <p:nvPr userDrawn="1"/>
            </p:nvSpPr>
            <p:spPr bwMode="auto">
              <a:xfrm>
                <a:off x="167708" y="6442347"/>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0" name="Line 6">
                <a:extLst>
                  <a:ext uri="{FF2B5EF4-FFF2-40B4-BE49-F238E27FC236}">
                    <a16:creationId xmlns:a16="http://schemas.microsoft.com/office/drawing/2014/main" id="{EDB735B8-F1C8-4429-8CED-1C2293E0E6BC}"/>
                  </a:ext>
                </a:extLst>
              </p:cNvPr>
              <p:cNvSpPr>
                <a:spLocks noChangeShapeType="1"/>
              </p:cNvSpPr>
              <p:nvPr userDrawn="1"/>
            </p:nvSpPr>
            <p:spPr bwMode="auto">
              <a:xfrm>
                <a:off x="167708" y="6585470"/>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1" name="Line 6">
                <a:extLst>
                  <a:ext uri="{FF2B5EF4-FFF2-40B4-BE49-F238E27FC236}">
                    <a16:creationId xmlns:a16="http://schemas.microsoft.com/office/drawing/2014/main" id="{DC55CDAA-9767-4D9B-836A-1D5D3742F22B}"/>
                  </a:ext>
                </a:extLst>
              </p:cNvPr>
              <p:cNvSpPr>
                <a:spLocks noChangeShapeType="1"/>
              </p:cNvSpPr>
              <p:nvPr userDrawn="1"/>
            </p:nvSpPr>
            <p:spPr bwMode="auto">
              <a:xfrm>
                <a:off x="167708" y="6728593"/>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2" name="Line 6">
                <a:extLst>
                  <a:ext uri="{FF2B5EF4-FFF2-40B4-BE49-F238E27FC236}">
                    <a16:creationId xmlns:a16="http://schemas.microsoft.com/office/drawing/2014/main" id="{AC14A41C-59D2-4810-BF8C-482D55BC4231}"/>
                  </a:ext>
                </a:extLst>
              </p:cNvPr>
              <p:cNvSpPr>
                <a:spLocks noChangeShapeType="1"/>
              </p:cNvSpPr>
              <p:nvPr userDrawn="1"/>
            </p:nvSpPr>
            <p:spPr bwMode="auto">
              <a:xfrm>
                <a:off x="167708" y="6871716"/>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3" name="Line 6">
                <a:extLst>
                  <a:ext uri="{FF2B5EF4-FFF2-40B4-BE49-F238E27FC236}">
                    <a16:creationId xmlns:a16="http://schemas.microsoft.com/office/drawing/2014/main" id="{5D73CEB8-52AD-4F54-A995-905DDCF0561B}"/>
                  </a:ext>
                </a:extLst>
              </p:cNvPr>
              <p:cNvSpPr>
                <a:spLocks noChangeShapeType="1"/>
              </p:cNvSpPr>
              <p:nvPr userDrawn="1"/>
            </p:nvSpPr>
            <p:spPr bwMode="auto">
              <a:xfrm>
                <a:off x="167708" y="7014839"/>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4" name="Line 6">
                <a:extLst>
                  <a:ext uri="{FF2B5EF4-FFF2-40B4-BE49-F238E27FC236}">
                    <a16:creationId xmlns:a16="http://schemas.microsoft.com/office/drawing/2014/main" id="{35D9070D-77B5-44E3-A3DD-BBF5191DFA16}"/>
                  </a:ext>
                </a:extLst>
              </p:cNvPr>
              <p:cNvSpPr>
                <a:spLocks noChangeShapeType="1"/>
              </p:cNvSpPr>
              <p:nvPr userDrawn="1"/>
            </p:nvSpPr>
            <p:spPr bwMode="auto">
              <a:xfrm>
                <a:off x="167708" y="7157962"/>
                <a:ext cx="13105379" cy="0"/>
              </a:xfrm>
              <a:prstGeom prst="line">
                <a:avLst/>
              </a:prstGeom>
              <a:no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grpSp>
        <p:sp>
          <p:nvSpPr>
            <p:cNvPr id="3" name="Rectangle 104">
              <a:extLst>
                <a:ext uri="{FF2B5EF4-FFF2-40B4-BE49-F238E27FC236}">
                  <a16:creationId xmlns:a16="http://schemas.microsoft.com/office/drawing/2014/main" id="{3F74D849-6BEE-4EBB-9CA5-04F959E019BF}"/>
                </a:ext>
              </a:extLst>
            </p:cNvPr>
            <p:cNvSpPr>
              <a:spLocks noChangeArrowheads="1"/>
            </p:cNvSpPr>
            <p:nvPr userDrawn="1"/>
          </p:nvSpPr>
          <p:spPr bwMode="auto">
            <a:xfrm>
              <a:off x="167708" y="1115539"/>
              <a:ext cx="13105379" cy="6192000"/>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432"/>
            </a:p>
          </p:txBody>
        </p:sp>
        <p:grpSp>
          <p:nvGrpSpPr>
            <p:cNvPr id="142" name="グループ化 141">
              <a:extLst>
                <a:ext uri="{FF2B5EF4-FFF2-40B4-BE49-F238E27FC236}">
                  <a16:creationId xmlns:a16="http://schemas.microsoft.com/office/drawing/2014/main" id="{5F1B2E43-B35A-459F-8305-60BBADA036D9}"/>
                </a:ext>
              </a:extLst>
            </p:cNvPr>
            <p:cNvGrpSpPr/>
            <p:nvPr userDrawn="1"/>
          </p:nvGrpSpPr>
          <p:grpSpPr>
            <a:xfrm>
              <a:off x="312169" y="1115542"/>
              <a:ext cx="12822202" cy="6191998"/>
              <a:chOff x="312169" y="1115542"/>
              <a:chExt cx="12822202" cy="6191998"/>
            </a:xfrm>
          </p:grpSpPr>
          <p:sp>
            <p:nvSpPr>
              <p:cNvPr id="6" name="Line 6">
                <a:extLst>
                  <a:ext uri="{FF2B5EF4-FFF2-40B4-BE49-F238E27FC236}">
                    <a16:creationId xmlns:a16="http://schemas.microsoft.com/office/drawing/2014/main" id="{A4C55C12-4E64-46F4-9FFF-9DEF6850FBA5}"/>
                  </a:ext>
                </a:extLst>
              </p:cNvPr>
              <p:cNvSpPr>
                <a:spLocks noChangeShapeType="1"/>
              </p:cNvSpPr>
              <p:nvPr userDrawn="1"/>
            </p:nvSpPr>
            <p:spPr bwMode="auto">
              <a:xfrm>
                <a:off x="1894906" y="730754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 name="Line 41">
                <a:extLst>
                  <a:ext uri="{FF2B5EF4-FFF2-40B4-BE49-F238E27FC236}">
                    <a16:creationId xmlns:a16="http://schemas.microsoft.com/office/drawing/2014/main" id="{7A17642D-2B87-47CB-B29B-0C14FB6C40AE}"/>
                  </a:ext>
                </a:extLst>
              </p:cNvPr>
              <p:cNvSpPr>
                <a:spLocks noChangeShapeType="1"/>
              </p:cNvSpPr>
              <p:nvPr userDrawn="1"/>
            </p:nvSpPr>
            <p:spPr bwMode="auto">
              <a:xfrm>
                <a:off x="218383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 name="Line 42">
                <a:extLst>
                  <a:ext uri="{FF2B5EF4-FFF2-40B4-BE49-F238E27FC236}">
                    <a16:creationId xmlns:a16="http://schemas.microsoft.com/office/drawing/2014/main" id="{870C98E3-2291-46E2-8AA9-6EBEE3C1FBDD}"/>
                  </a:ext>
                </a:extLst>
              </p:cNvPr>
              <p:cNvSpPr>
                <a:spLocks noChangeShapeType="1"/>
              </p:cNvSpPr>
              <p:nvPr userDrawn="1"/>
            </p:nvSpPr>
            <p:spPr bwMode="auto">
              <a:xfrm>
                <a:off x="232829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9" name="Line 43">
                <a:extLst>
                  <a:ext uri="{FF2B5EF4-FFF2-40B4-BE49-F238E27FC236}">
                    <a16:creationId xmlns:a16="http://schemas.microsoft.com/office/drawing/2014/main" id="{3B2DFFA9-2C50-4537-867D-7759DB7A8CC4}"/>
                  </a:ext>
                </a:extLst>
              </p:cNvPr>
              <p:cNvSpPr>
                <a:spLocks noChangeShapeType="1"/>
              </p:cNvSpPr>
              <p:nvPr userDrawn="1"/>
            </p:nvSpPr>
            <p:spPr bwMode="auto">
              <a:xfrm>
                <a:off x="247275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0" name="Line 44">
                <a:extLst>
                  <a:ext uri="{FF2B5EF4-FFF2-40B4-BE49-F238E27FC236}">
                    <a16:creationId xmlns:a16="http://schemas.microsoft.com/office/drawing/2014/main" id="{8974A2D5-820B-4A20-8094-103922E3EDC3}"/>
                  </a:ext>
                </a:extLst>
              </p:cNvPr>
              <p:cNvSpPr>
                <a:spLocks noChangeShapeType="1"/>
              </p:cNvSpPr>
              <p:nvPr userDrawn="1"/>
            </p:nvSpPr>
            <p:spPr bwMode="auto">
              <a:xfrm>
                <a:off x="261563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1" name="Line 45">
                <a:extLst>
                  <a:ext uri="{FF2B5EF4-FFF2-40B4-BE49-F238E27FC236}">
                    <a16:creationId xmlns:a16="http://schemas.microsoft.com/office/drawing/2014/main" id="{DA2B2A61-B280-4829-BA2E-81A532D4EB1D}"/>
                  </a:ext>
                </a:extLst>
              </p:cNvPr>
              <p:cNvSpPr>
                <a:spLocks noChangeShapeType="1"/>
              </p:cNvSpPr>
              <p:nvPr userDrawn="1"/>
            </p:nvSpPr>
            <p:spPr bwMode="auto">
              <a:xfrm>
                <a:off x="276009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 name="Line 46">
                <a:extLst>
                  <a:ext uri="{FF2B5EF4-FFF2-40B4-BE49-F238E27FC236}">
                    <a16:creationId xmlns:a16="http://schemas.microsoft.com/office/drawing/2014/main" id="{0ED3BA23-C97B-4577-BC0A-A1577E19D4A0}"/>
                  </a:ext>
                </a:extLst>
              </p:cNvPr>
              <p:cNvSpPr>
                <a:spLocks noChangeShapeType="1"/>
              </p:cNvSpPr>
              <p:nvPr userDrawn="1"/>
            </p:nvSpPr>
            <p:spPr bwMode="auto">
              <a:xfrm>
                <a:off x="290455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 name="Line 47">
                <a:extLst>
                  <a:ext uri="{FF2B5EF4-FFF2-40B4-BE49-F238E27FC236}">
                    <a16:creationId xmlns:a16="http://schemas.microsoft.com/office/drawing/2014/main" id="{850FFB01-2B17-4931-8B13-AF9503DD89BC}"/>
                  </a:ext>
                </a:extLst>
              </p:cNvPr>
              <p:cNvSpPr>
                <a:spLocks noChangeShapeType="1"/>
              </p:cNvSpPr>
              <p:nvPr userDrawn="1"/>
            </p:nvSpPr>
            <p:spPr bwMode="auto">
              <a:xfrm>
                <a:off x="30490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4" name="Line 48">
                <a:extLst>
                  <a:ext uri="{FF2B5EF4-FFF2-40B4-BE49-F238E27FC236}">
                    <a16:creationId xmlns:a16="http://schemas.microsoft.com/office/drawing/2014/main" id="{543830E1-CB88-4142-90BE-10BBCD6B3C27}"/>
                  </a:ext>
                </a:extLst>
              </p:cNvPr>
              <p:cNvSpPr>
                <a:spLocks noChangeShapeType="1"/>
              </p:cNvSpPr>
              <p:nvPr userDrawn="1"/>
            </p:nvSpPr>
            <p:spPr bwMode="auto">
              <a:xfrm>
                <a:off x="319189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5" name="Line 49">
                <a:extLst>
                  <a:ext uri="{FF2B5EF4-FFF2-40B4-BE49-F238E27FC236}">
                    <a16:creationId xmlns:a16="http://schemas.microsoft.com/office/drawing/2014/main" id="{4564772B-1538-42D9-AD92-C2B02C0BD7AE}"/>
                  </a:ext>
                </a:extLst>
              </p:cNvPr>
              <p:cNvSpPr>
                <a:spLocks noChangeShapeType="1"/>
              </p:cNvSpPr>
              <p:nvPr userDrawn="1"/>
            </p:nvSpPr>
            <p:spPr bwMode="auto">
              <a:xfrm>
                <a:off x="333635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6" name="Line 50">
                <a:extLst>
                  <a:ext uri="{FF2B5EF4-FFF2-40B4-BE49-F238E27FC236}">
                    <a16:creationId xmlns:a16="http://schemas.microsoft.com/office/drawing/2014/main" id="{91724E6E-EFC8-4689-A6F0-457537185144}"/>
                  </a:ext>
                </a:extLst>
              </p:cNvPr>
              <p:cNvSpPr>
                <a:spLocks noChangeShapeType="1"/>
              </p:cNvSpPr>
              <p:nvPr userDrawn="1"/>
            </p:nvSpPr>
            <p:spPr bwMode="auto">
              <a:xfrm>
                <a:off x="34808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7" name="Line 51">
                <a:extLst>
                  <a:ext uri="{FF2B5EF4-FFF2-40B4-BE49-F238E27FC236}">
                    <a16:creationId xmlns:a16="http://schemas.microsoft.com/office/drawing/2014/main" id="{F4491DAE-9E7A-4657-8E20-8A0CCD97AEAE}"/>
                  </a:ext>
                </a:extLst>
              </p:cNvPr>
              <p:cNvSpPr>
                <a:spLocks noChangeShapeType="1"/>
              </p:cNvSpPr>
              <p:nvPr userDrawn="1"/>
            </p:nvSpPr>
            <p:spPr bwMode="auto">
              <a:xfrm>
                <a:off x="362369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8" name="Line 52">
                <a:extLst>
                  <a:ext uri="{FF2B5EF4-FFF2-40B4-BE49-F238E27FC236}">
                    <a16:creationId xmlns:a16="http://schemas.microsoft.com/office/drawing/2014/main" id="{27E912A7-1A81-4913-BC73-A6B222C52FAB}"/>
                  </a:ext>
                </a:extLst>
              </p:cNvPr>
              <p:cNvSpPr>
                <a:spLocks noChangeShapeType="1"/>
              </p:cNvSpPr>
              <p:nvPr userDrawn="1"/>
            </p:nvSpPr>
            <p:spPr bwMode="auto">
              <a:xfrm>
                <a:off x="376815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9" name="Line 53">
                <a:extLst>
                  <a:ext uri="{FF2B5EF4-FFF2-40B4-BE49-F238E27FC236}">
                    <a16:creationId xmlns:a16="http://schemas.microsoft.com/office/drawing/2014/main" id="{02E186D5-0FDB-446A-A6C6-EA8EC377E564}"/>
                  </a:ext>
                </a:extLst>
              </p:cNvPr>
              <p:cNvSpPr>
                <a:spLocks noChangeShapeType="1"/>
              </p:cNvSpPr>
              <p:nvPr userDrawn="1"/>
            </p:nvSpPr>
            <p:spPr bwMode="auto">
              <a:xfrm>
                <a:off x="39126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0" name="Line 54">
                <a:extLst>
                  <a:ext uri="{FF2B5EF4-FFF2-40B4-BE49-F238E27FC236}">
                    <a16:creationId xmlns:a16="http://schemas.microsoft.com/office/drawing/2014/main" id="{5663A203-E4DB-4059-AE9C-F27DE1EAFA64}"/>
                  </a:ext>
                </a:extLst>
              </p:cNvPr>
              <p:cNvSpPr>
                <a:spLocks noChangeShapeType="1"/>
              </p:cNvSpPr>
              <p:nvPr userDrawn="1"/>
            </p:nvSpPr>
            <p:spPr bwMode="auto">
              <a:xfrm>
                <a:off x="40570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1" name="Line 55">
                <a:extLst>
                  <a:ext uri="{FF2B5EF4-FFF2-40B4-BE49-F238E27FC236}">
                    <a16:creationId xmlns:a16="http://schemas.microsoft.com/office/drawing/2014/main" id="{0FB5F2B3-2A9E-4243-9E90-87D508A72C46}"/>
                  </a:ext>
                </a:extLst>
              </p:cNvPr>
              <p:cNvSpPr>
                <a:spLocks noChangeShapeType="1"/>
              </p:cNvSpPr>
              <p:nvPr userDrawn="1"/>
            </p:nvSpPr>
            <p:spPr bwMode="auto">
              <a:xfrm>
                <a:off x="419995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2" name="Line 56">
                <a:extLst>
                  <a:ext uri="{FF2B5EF4-FFF2-40B4-BE49-F238E27FC236}">
                    <a16:creationId xmlns:a16="http://schemas.microsoft.com/office/drawing/2014/main" id="{F10C0F42-BA3D-4305-9DE5-8D97CEEE03FB}"/>
                  </a:ext>
                </a:extLst>
              </p:cNvPr>
              <p:cNvSpPr>
                <a:spLocks noChangeShapeType="1"/>
              </p:cNvSpPr>
              <p:nvPr userDrawn="1"/>
            </p:nvSpPr>
            <p:spPr bwMode="auto">
              <a:xfrm>
                <a:off x="43444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3" name="Line 57">
                <a:extLst>
                  <a:ext uri="{FF2B5EF4-FFF2-40B4-BE49-F238E27FC236}">
                    <a16:creationId xmlns:a16="http://schemas.microsoft.com/office/drawing/2014/main" id="{5B81BDA1-B87F-4E3F-8892-F1B0D9B8737C}"/>
                  </a:ext>
                </a:extLst>
              </p:cNvPr>
              <p:cNvSpPr>
                <a:spLocks noChangeShapeType="1"/>
              </p:cNvSpPr>
              <p:nvPr userDrawn="1"/>
            </p:nvSpPr>
            <p:spPr bwMode="auto">
              <a:xfrm>
                <a:off x="44888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4" name="Line 58">
                <a:extLst>
                  <a:ext uri="{FF2B5EF4-FFF2-40B4-BE49-F238E27FC236}">
                    <a16:creationId xmlns:a16="http://schemas.microsoft.com/office/drawing/2014/main" id="{1B0EC5C7-51A7-4F26-9032-52DDF2AA4EC1}"/>
                  </a:ext>
                </a:extLst>
              </p:cNvPr>
              <p:cNvSpPr>
                <a:spLocks noChangeShapeType="1"/>
              </p:cNvSpPr>
              <p:nvPr userDrawn="1"/>
            </p:nvSpPr>
            <p:spPr bwMode="auto">
              <a:xfrm>
                <a:off x="463175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5" name="Line 59">
                <a:extLst>
                  <a:ext uri="{FF2B5EF4-FFF2-40B4-BE49-F238E27FC236}">
                    <a16:creationId xmlns:a16="http://schemas.microsoft.com/office/drawing/2014/main" id="{954AC866-37DC-482F-B933-28C8E734C4A4}"/>
                  </a:ext>
                </a:extLst>
              </p:cNvPr>
              <p:cNvSpPr>
                <a:spLocks noChangeShapeType="1"/>
              </p:cNvSpPr>
              <p:nvPr userDrawn="1"/>
            </p:nvSpPr>
            <p:spPr bwMode="auto">
              <a:xfrm>
                <a:off x="47762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6" name="Line 60">
                <a:extLst>
                  <a:ext uri="{FF2B5EF4-FFF2-40B4-BE49-F238E27FC236}">
                    <a16:creationId xmlns:a16="http://schemas.microsoft.com/office/drawing/2014/main" id="{88950E1D-3CAA-479E-A298-1780E8A7B89A}"/>
                  </a:ext>
                </a:extLst>
              </p:cNvPr>
              <p:cNvSpPr>
                <a:spLocks noChangeShapeType="1"/>
              </p:cNvSpPr>
              <p:nvPr userDrawn="1"/>
            </p:nvSpPr>
            <p:spPr bwMode="auto">
              <a:xfrm>
                <a:off x="49206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7" name="Line 61">
                <a:extLst>
                  <a:ext uri="{FF2B5EF4-FFF2-40B4-BE49-F238E27FC236}">
                    <a16:creationId xmlns:a16="http://schemas.microsoft.com/office/drawing/2014/main" id="{C529E027-2718-4C68-A978-4ECC86203391}"/>
                  </a:ext>
                </a:extLst>
              </p:cNvPr>
              <p:cNvSpPr>
                <a:spLocks noChangeShapeType="1"/>
              </p:cNvSpPr>
              <p:nvPr userDrawn="1"/>
            </p:nvSpPr>
            <p:spPr bwMode="auto">
              <a:xfrm>
                <a:off x="50651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8" name="Line 62">
                <a:extLst>
                  <a:ext uri="{FF2B5EF4-FFF2-40B4-BE49-F238E27FC236}">
                    <a16:creationId xmlns:a16="http://schemas.microsoft.com/office/drawing/2014/main" id="{D8B736FD-0C91-4F58-BC29-C4BD18692FB4}"/>
                  </a:ext>
                </a:extLst>
              </p:cNvPr>
              <p:cNvSpPr>
                <a:spLocks noChangeShapeType="1"/>
              </p:cNvSpPr>
              <p:nvPr userDrawn="1"/>
            </p:nvSpPr>
            <p:spPr bwMode="auto">
              <a:xfrm>
                <a:off x="52080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29" name="Line 63">
                <a:extLst>
                  <a:ext uri="{FF2B5EF4-FFF2-40B4-BE49-F238E27FC236}">
                    <a16:creationId xmlns:a16="http://schemas.microsoft.com/office/drawing/2014/main" id="{59CD77B5-8F12-4F06-847E-8AC6547DEED0}"/>
                  </a:ext>
                </a:extLst>
              </p:cNvPr>
              <p:cNvSpPr>
                <a:spLocks noChangeShapeType="1"/>
              </p:cNvSpPr>
              <p:nvPr userDrawn="1"/>
            </p:nvSpPr>
            <p:spPr bwMode="auto">
              <a:xfrm>
                <a:off x="53524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0" name="Line 64">
                <a:extLst>
                  <a:ext uri="{FF2B5EF4-FFF2-40B4-BE49-F238E27FC236}">
                    <a16:creationId xmlns:a16="http://schemas.microsoft.com/office/drawing/2014/main" id="{F1FFB5FC-40E3-4F68-A969-2870ED075EBA}"/>
                  </a:ext>
                </a:extLst>
              </p:cNvPr>
              <p:cNvSpPr>
                <a:spLocks noChangeShapeType="1"/>
              </p:cNvSpPr>
              <p:nvPr userDrawn="1"/>
            </p:nvSpPr>
            <p:spPr bwMode="auto">
              <a:xfrm>
                <a:off x="54969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1" name="Line 65">
                <a:extLst>
                  <a:ext uri="{FF2B5EF4-FFF2-40B4-BE49-F238E27FC236}">
                    <a16:creationId xmlns:a16="http://schemas.microsoft.com/office/drawing/2014/main" id="{BC0C2B55-4AD5-4CEC-AA16-3C82CCF5667A}"/>
                  </a:ext>
                </a:extLst>
              </p:cNvPr>
              <p:cNvSpPr>
                <a:spLocks noChangeShapeType="1"/>
              </p:cNvSpPr>
              <p:nvPr userDrawn="1"/>
            </p:nvSpPr>
            <p:spPr bwMode="auto">
              <a:xfrm>
                <a:off x="564140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2" name="Line 66">
                <a:extLst>
                  <a:ext uri="{FF2B5EF4-FFF2-40B4-BE49-F238E27FC236}">
                    <a16:creationId xmlns:a16="http://schemas.microsoft.com/office/drawing/2014/main" id="{AF7331DC-525F-4187-8829-0F198956E506}"/>
                  </a:ext>
                </a:extLst>
              </p:cNvPr>
              <p:cNvSpPr>
                <a:spLocks noChangeShapeType="1"/>
              </p:cNvSpPr>
              <p:nvPr userDrawn="1"/>
            </p:nvSpPr>
            <p:spPr bwMode="auto">
              <a:xfrm>
                <a:off x="57842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3" name="Line 67">
                <a:extLst>
                  <a:ext uri="{FF2B5EF4-FFF2-40B4-BE49-F238E27FC236}">
                    <a16:creationId xmlns:a16="http://schemas.microsoft.com/office/drawing/2014/main" id="{4CC6695E-5445-4EC5-9379-5503AB3963B7}"/>
                  </a:ext>
                </a:extLst>
              </p:cNvPr>
              <p:cNvSpPr>
                <a:spLocks noChangeShapeType="1"/>
              </p:cNvSpPr>
              <p:nvPr userDrawn="1"/>
            </p:nvSpPr>
            <p:spPr bwMode="auto">
              <a:xfrm>
                <a:off x="59287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4" name="Line 68">
                <a:extLst>
                  <a:ext uri="{FF2B5EF4-FFF2-40B4-BE49-F238E27FC236}">
                    <a16:creationId xmlns:a16="http://schemas.microsoft.com/office/drawing/2014/main" id="{5457D91C-ADF4-49BD-8E67-A4D9E3ED6AFF}"/>
                  </a:ext>
                </a:extLst>
              </p:cNvPr>
              <p:cNvSpPr>
                <a:spLocks noChangeShapeType="1"/>
              </p:cNvSpPr>
              <p:nvPr userDrawn="1"/>
            </p:nvSpPr>
            <p:spPr bwMode="auto">
              <a:xfrm>
                <a:off x="607320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5" name="Line 69">
                <a:extLst>
                  <a:ext uri="{FF2B5EF4-FFF2-40B4-BE49-F238E27FC236}">
                    <a16:creationId xmlns:a16="http://schemas.microsoft.com/office/drawing/2014/main" id="{051839AA-C2AD-4F4B-A0AE-A898FD033327}"/>
                  </a:ext>
                </a:extLst>
              </p:cNvPr>
              <p:cNvSpPr>
                <a:spLocks noChangeShapeType="1"/>
              </p:cNvSpPr>
              <p:nvPr userDrawn="1"/>
            </p:nvSpPr>
            <p:spPr bwMode="auto">
              <a:xfrm>
                <a:off x="62160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6" name="Line 70">
                <a:extLst>
                  <a:ext uri="{FF2B5EF4-FFF2-40B4-BE49-F238E27FC236}">
                    <a16:creationId xmlns:a16="http://schemas.microsoft.com/office/drawing/2014/main" id="{BE47C317-950A-4BC6-B582-16A080B9997E}"/>
                  </a:ext>
                </a:extLst>
              </p:cNvPr>
              <p:cNvSpPr>
                <a:spLocks noChangeShapeType="1"/>
              </p:cNvSpPr>
              <p:nvPr userDrawn="1"/>
            </p:nvSpPr>
            <p:spPr bwMode="auto">
              <a:xfrm>
                <a:off x="65034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7" name="Line 71">
                <a:extLst>
                  <a:ext uri="{FF2B5EF4-FFF2-40B4-BE49-F238E27FC236}">
                    <a16:creationId xmlns:a16="http://schemas.microsoft.com/office/drawing/2014/main" id="{9D5EC09B-3FDF-441C-88F1-1D97B0F2CCAE}"/>
                  </a:ext>
                </a:extLst>
              </p:cNvPr>
              <p:cNvSpPr>
                <a:spLocks noChangeShapeType="1"/>
              </p:cNvSpPr>
              <p:nvPr userDrawn="1"/>
            </p:nvSpPr>
            <p:spPr bwMode="auto">
              <a:xfrm>
                <a:off x="664629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8" name="Line 72">
                <a:extLst>
                  <a:ext uri="{FF2B5EF4-FFF2-40B4-BE49-F238E27FC236}">
                    <a16:creationId xmlns:a16="http://schemas.microsoft.com/office/drawing/2014/main" id="{378BED8F-1A1D-4BFC-8B28-77BFCF6BD373}"/>
                  </a:ext>
                </a:extLst>
              </p:cNvPr>
              <p:cNvSpPr>
                <a:spLocks noChangeShapeType="1"/>
              </p:cNvSpPr>
              <p:nvPr userDrawn="1"/>
            </p:nvSpPr>
            <p:spPr bwMode="auto">
              <a:xfrm>
                <a:off x="679075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39" name="Line 73">
                <a:extLst>
                  <a:ext uri="{FF2B5EF4-FFF2-40B4-BE49-F238E27FC236}">
                    <a16:creationId xmlns:a16="http://schemas.microsoft.com/office/drawing/2014/main" id="{DB2E5AE9-814F-44A2-A64F-72F889E2785A}"/>
                  </a:ext>
                </a:extLst>
              </p:cNvPr>
              <p:cNvSpPr>
                <a:spLocks noChangeShapeType="1"/>
              </p:cNvSpPr>
              <p:nvPr userDrawn="1"/>
            </p:nvSpPr>
            <p:spPr bwMode="auto">
              <a:xfrm>
                <a:off x="69352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0" name="Line 74">
                <a:extLst>
                  <a:ext uri="{FF2B5EF4-FFF2-40B4-BE49-F238E27FC236}">
                    <a16:creationId xmlns:a16="http://schemas.microsoft.com/office/drawing/2014/main" id="{84293227-30C6-4752-B505-1600584D29AC}"/>
                  </a:ext>
                </a:extLst>
              </p:cNvPr>
              <p:cNvSpPr>
                <a:spLocks noChangeShapeType="1"/>
              </p:cNvSpPr>
              <p:nvPr userDrawn="1"/>
            </p:nvSpPr>
            <p:spPr bwMode="auto">
              <a:xfrm>
                <a:off x="707809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1" name="Line 75">
                <a:extLst>
                  <a:ext uri="{FF2B5EF4-FFF2-40B4-BE49-F238E27FC236}">
                    <a16:creationId xmlns:a16="http://schemas.microsoft.com/office/drawing/2014/main" id="{5FD896B9-FC64-48D9-BD7F-54CC29E841EE}"/>
                  </a:ext>
                </a:extLst>
              </p:cNvPr>
              <p:cNvSpPr>
                <a:spLocks noChangeShapeType="1"/>
              </p:cNvSpPr>
              <p:nvPr userDrawn="1"/>
            </p:nvSpPr>
            <p:spPr bwMode="auto">
              <a:xfrm>
                <a:off x="722255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2" name="Line 76">
                <a:extLst>
                  <a:ext uri="{FF2B5EF4-FFF2-40B4-BE49-F238E27FC236}">
                    <a16:creationId xmlns:a16="http://schemas.microsoft.com/office/drawing/2014/main" id="{5ADB58A9-F13D-4715-B4BC-60C89F095103}"/>
                  </a:ext>
                </a:extLst>
              </p:cNvPr>
              <p:cNvSpPr>
                <a:spLocks noChangeShapeType="1"/>
              </p:cNvSpPr>
              <p:nvPr userDrawn="1"/>
            </p:nvSpPr>
            <p:spPr bwMode="auto">
              <a:xfrm>
                <a:off x="73670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3" name="Line 77">
                <a:extLst>
                  <a:ext uri="{FF2B5EF4-FFF2-40B4-BE49-F238E27FC236}">
                    <a16:creationId xmlns:a16="http://schemas.microsoft.com/office/drawing/2014/main" id="{F2551D60-D3E7-4176-842F-773063AB9190}"/>
                  </a:ext>
                </a:extLst>
              </p:cNvPr>
              <p:cNvSpPr>
                <a:spLocks noChangeShapeType="1"/>
              </p:cNvSpPr>
              <p:nvPr userDrawn="1"/>
            </p:nvSpPr>
            <p:spPr bwMode="auto">
              <a:xfrm>
                <a:off x="75114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4" name="Line 78">
                <a:extLst>
                  <a:ext uri="{FF2B5EF4-FFF2-40B4-BE49-F238E27FC236}">
                    <a16:creationId xmlns:a16="http://schemas.microsoft.com/office/drawing/2014/main" id="{116F858F-1881-4D4B-AAE4-3D2D1D06BF54}"/>
                  </a:ext>
                </a:extLst>
              </p:cNvPr>
              <p:cNvSpPr>
                <a:spLocks noChangeShapeType="1"/>
              </p:cNvSpPr>
              <p:nvPr userDrawn="1"/>
            </p:nvSpPr>
            <p:spPr bwMode="auto">
              <a:xfrm>
                <a:off x="765435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5" name="Line 79">
                <a:extLst>
                  <a:ext uri="{FF2B5EF4-FFF2-40B4-BE49-F238E27FC236}">
                    <a16:creationId xmlns:a16="http://schemas.microsoft.com/office/drawing/2014/main" id="{E202289B-E6AE-40EA-8DE9-8ADC94347028}"/>
                  </a:ext>
                </a:extLst>
              </p:cNvPr>
              <p:cNvSpPr>
                <a:spLocks noChangeShapeType="1"/>
              </p:cNvSpPr>
              <p:nvPr userDrawn="1"/>
            </p:nvSpPr>
            <p:spPr bwMode="auto">
              <a:xfrm>
                <a:off x="77988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6" name="Line 80">
                <a:extLst>
                  <a:ext uri="{FF2B5EF4-FFF2-40B4-BE49-F238E27FC236}">
                    <a16:creationId xmlns:a16="http://schemas.microsoft.com/office/drawing/2014/main" id="{F13E363F-A446-4F5F-8004-3C3AC2879EF2}"/>
                  </a:ext>
                </a:extLst>
              </p:cNvPr>
              <p:cNvSpPr>
                <a:spLocks noChangeShapeType="1"/>
              </p:cNvSpPr>
              <p:nvPr userDrawn="1"/>
            </p:nvSpPr>
            <p:spPr bwMode="auto">
              <a:xfrm>
                <a:off x="79432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7" name="Line 81">
                <a:extLst>
                  <a:ext uri="{FF2B5EF4-FFF2-40B4-BE49-F238E27FC236}">
                    <a16:creationId xmlns:a16="http://schemas.microsoft.com/office/drawing/2014/main" id="{CF80E9F9-3A36-4E8F-AE1D-7A4BFF1D1479}"/>
                  </a:ext>
                </a:extLst>
              </p:cNvPr>
              <p:cNvSpPr>
                <a:spLocks noChangeShapeType="1"/>
              </p:cNvSpPr>
              <p:nvPr userDrawn="1"/>
            </p:nvSpPr>
            <p:spPr bwMode="auto">
              <a:xfrm>
                <a:off x="80877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8" name="Line 82">
                <a:extLst>
                  <a:ext uri="{FF2B5EF4-FFF2-40B4-BE49-F238E27FC236}">
                    <a16:creationId xmlns:a16="http://schemas.microsoft.com/office/drawing/2014/main" id="{8308F696-CF23-4F88-8370-6FC08CDBA467}"/>
                  </a:ext>
                </a:extLst>
              </p:cNvPr>
              <p:cNvSpPr>
                <a:spLocks noChangeShapeType="1"/>
              </p:cNvSpPr>
              <p:nvPr userDrawn="1"/>
            </p:nvSpPr>
            <p:spPr bwMode="auto">
              <a:xfrm>
                <a:off x="82306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49" name="Line 83">
                <a:extLst>
                  <a:ext uri="{FF2B5EF4-FFF2-40B4-BE49-F238E27FC236}">
                    <a16:creationId xmlns:a16="http://schemas.microsoft.com/office/drawing/2014/main" id="{E478CDB2-94A8-4AA1-AFA6-FF356EB88184}"/>
                  </a:ext>
                </a:extLst>
              </p:cNvPr>
              <p:cNvSpPr>
                <a:spLocks noChangeShapeType="1"/>
              </p:cNvSpPr>
              <p:nvPr userDrawn="1"/>
            </p:nvSpPr>
            <p:spPr bwMode="auto">
              <a:xfrm>
                <a:off x="83750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0" name="Line 84">
                <a:extLst>
                  <a:ext uri="{FF2B5EF4-FFF2-40B4-BE49-F238E27FC236}">
                    <a16:creationId xmlns:a16="http://schemas.microsoft.com/office/drawing/2014/main" id="{B3E27517-D321-4ABE-B9BA-9DBA4178ADF5}"/>
                  </a:ext>
                </a:extLst>
              </p:cNvPr>
              <p:cNvSpPr>
                <a:spLocks noChangeShapeType="1"/>
              </p:cNvSpPr>
              <p:nvPr userDrawn="1"/>
            </p:nvSpPr>
            <p:spPr bwMode="auto">
              <a:xfrm>
                <a:off x="85195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1" name="Line 85">
                <a:extLst>
                  <a:ext uri="{FF2B5EF4-FFF2-40B4-BE49-F238E27FC236}">
                    <a16:creationId xmlns:a16="http://schemas.microsoft.com/office/drawing/2014/main" id="{8E3001C0-E34D-453E-9BD6-9004C1AC9733}"/>
                  </a:ext>
                </a:extLst>
              </p:cNvPr>
              <p:cNvSpPr>
                <a:spLocks noChangeShapeType="1"/>
              </p:cNvSpPr>
              <p:nvPr userDrawn="1"/>
            </p:nvSpPr>
            <p:spPr bwMode="auto">
              <a:xfrm>
                <a:off x="866241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2" name="Line 86">
                <a:extLst>
                  <a:ext uri="{FF2B5EF4-FFF2-40B4-BE49-F238E27FC236}">
                    <a16:creationId xmlns:a16="http://schemas.microsoft.com/office/drawing/2014/main" id="{7308622E-24FB-4290-AEE9-1B07478DAEB0}"/>
                  </a:ext>
                </a:extLst>
              </p:cNvPr>
              <p:cNvSpPr>
                <a:spLocks noChangeShapeType="1"/>
              </p:cNvSpPr>
              <p:nvPr userDrawn="1"/>
            </p:nvSpPr>
            <p:spPr bwMode="auto">
              <a:xfrm>
                <a:off x="88068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3" name="Line 87">
                <a:extLst>
                  <a:ext uri="{FF2B5EF4-FFF2-40B4-BE49-F238E27FC236}">
                    <a16:creationId xmlns:a16="http://schemas.microsoft.com/office/drawing/2014/main" id="{86799147-D465-4F7E-951C-16F132031238}"/>
                  </a:ext>
                </a:extLst>
              </p:cNvPr>
              <p:cNvSpPr>
                <a:spLocks noChangeShapeType="1"/>
              </p:cNvSpPr>
              <p:nvPr userDrawn="1"/>
            </p:nvSpPr>
            <p:spPr bwMode="auto">
              <a:xfrm>
                <a:off x="89513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4" name="Line 88">
                <a:extLst>
                  <a:ext uri="{FF2B5EF4-FFF2-40B4-BE49-F238E27FC236}">
                    <a16:creationId xmlns:a16="http://schemas.microsoft.com/office/drawing/2014/main" id="{C0AEBB3E-AB62-4E1D-BEED-81A4E5EE8B5B}"/>
                  </a:ext>
                </a:extLst>
              </p:cNvPr>
              <p:cNvSpPr>
                <a:spLocks noChangeShapeType="1"/>
              </p:cNvSpPr>
              <p:nvPr userDrawn="1"/>
            </p:nvSpPr>
            <p:spPr bwMode="auto">
              <a:xfrm>
                <a:off x="909580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5" name="Line 89">
                <a:extLst>
                  <a:ext uri="{FF2B5EF4-FFF2-40B4-BE49-F238E27FC236}">
                    <a16:creationId xmlns:a16="http://schemas.microsoft.com/office/drawing/2014/main" id="{8839B743-66E1-4CAF-8211-30757764073F}"/>
                  </a:ext>
                </a:extLst>
              </p:cNvPr>
              <p:cNvSpPr>
                <a:spLocks noChangeShapeType="1"/>
              </p:cNvSpPr>
              <p:nvPr userDrawn="1"/>
            </p:nvSpPr>
            <p:spPr bwMode="auto">
              <a:xfrm>
                <a:off x="92386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6" name="Line 90">
                <a:extLst>
                  <a:ext uri="{FF2B5EF4-FFF2-40B4-BE49-F238E27FC236}">
                    <a16:creationId xmlns:a16="http://schemas.microsoft.com/office/drawing/2014/main" id="{0F26E6C2-39C7-4B85-A5DD-22382865B92D}"/>
                  </a:ext>
                </a:extLst>
              </p:cNvPr>
              <p:cNvSpPr>
                <a:spLocks noChangeShapeType="1"/>
              </p:cNvSpPr>
              <p:nvPr userDrawn="1"/>
            </p:nvSpPr>
            <p:spPr bwMode="auto">
              <a:xfrm>
                <a:off x="93831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7" name="Line 91">
                <a:extLst>
                  <a:ext uri="{FF2B5EF4-FFF2-40B4-BE49-F238E27FC236}">
                    <a16:creationId xmlns:a16="http://schemas.microsoft.com/office/drawing/2014/main" id="{4FCE83A2-38CB-45F9-8E6C-9598C0FBE2EA}"/>
                  </a:ext>
                </a:extLst>
              </p:cNvPr>
              <p:cNvSpPr>
                <a:spLocks noChangeShapeType="1"/>
              </p:cNvSpPr>
              <p:nvPr userDrawn="1"/>
            </p:nvSpPr>
            <p:spPr bwMode="auto">
              <a:xfrm>
                <a:off x="952760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8" name="Line 92">
                <a:extLst>
                  <a:ext uri="{FF2B5EF4-FFF2-40B4-BE49-F238E27FC236}">
                    <a16:creationId xmlns:a16="http://schemas.microsoft.com/office/drawing/2014/main" id="{751E9A73-8389-423D-A9DB-407D36C4DA35}"/>
                  </a:ext>
                </a:extLst>
              </p:cNvPr>
              <p:cNvSpPr>
                <a:spLocks noChangeShapeType="1"/>
              </p:cNvSpPr>
              <p:nvPr userDrawn="1"/>
            </p:nvSpPr>
            <p:spPr bwMode="auto">
              <a:xfrm>
                <a:off x="967048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59" name="Line 93">
                <a:extLst>
                  <a:ext uri="{FF2B5EF4-FFF2-40B4-BE49-F238E27FC236}">
                    <a16:creationId xmlns:a16="http://schemas.microsoft.com/office/drawing/2014/main" id="{62B0D148-41A9-4147-B0F7-97B72C45F815}"/>
                  </a:ext>
                </a:extLst>
              </p:cNvPr>
              <p:cNvSpPr>
                <a:spLocks noChangeShapeType="1"/>
              </p:cNvSpPr>
              <p:nvPr userDrawn="1"/>
            </p:nvSpPr>
            <p:spPr bwMode="auto">
              <a:xfrm>
                <a:off x="98149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0" name="Line 94">
                <a:extLst>
                  <a:ext uri="{FF2B5EF4-FFF2-40B4-BE49-F238E27FC236}">
                    <a16:creationId xmlns:a16="http://schemas.microsoft.com/office/drawing/2014/main" id="{F54773B0-D3A0-4DF3-9ED7-99BD0FC1548A}"/>
                  </a:ext>
                </a:extLst>
              </p:cNvPr>
              <p:cNvSpPr>
                <a:spLocks noChangeShapeType="1"/>
              </p:cNvSpPr>
              <p:nvPr userDrawn="1"/>
            </p:nvSpPr>
            <p:spPr bwMode="auto">
              <a:xfrm>
                <a:off x="995940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1" name="Line 95">
                <a:extLst>
                  <a:ext uri="{FF2B5EF4-FFF2-40B4-BE49-F238E27FC236}">
                    <a16:creationId xmlns:a16="http://schemas.microsoft.com/office/drawing/2014/main" id="{C28D9D73-77E9-4A78-9C2F-F3A8050BCB31}"/>
                  </a:ext>
                </a:extLst>
              </p:cNvPr>
              <p:cNvSpPr>
                <a:spLocks noChangeShapeType="1"/>
              </p:cNvSpPr>
              <p:nvPr userDrawn="1"/>
            </p:nvSpPr>
            <p:spPr bwMode="auto">
              <a:xfrm>
                <a:off x="1010386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2" name="Line 96">
                <a:extLst>
                  <a:ext uri="{FF2B5EF4-FFF2-40B4-BE49-F238E27FC236}">
                    <a16:creationId xmlns:a16="http://schemas.microsoft.com/office/drawing/2014/main" id="{A19C883F-E56A-4D4C-9303-35FDB0E5A64F}"/>
                  </a:ext>
                </a:extLst>
              </p:cNvPr>
              <p:cNvSpPr>
                <a:spLocks noChangeShapeType="1"/>
              </p:cNvSpPr>
              <p:nvPr userDrawn="1"/>
            </p:nvSpPr>
            <p:spPr bwMode="auto">
              <a:xfrm>
                <a:off x="102467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3" name="Line 97">
                <a:extLst>
                  <a:ext uri="{FF2B5EF4-FFF2-40B4-BE49-F238E27FC236}">
                    <a16:creationId xmlns:a16="http://schemas.microsoft.com/office/drawing/2014/main" id="{85249127-E56B-4799-9CB4-D30D897AC665}"/>
                  </a:ext>
                </a:extLst>
              </p:cNvPr>
              <p:cNvSpPr>
                <a:spLocks noChangeShapeType="1"/>
              </p:cNvSpPr>
              <p:nvPr userDrawn="1"/>
            </p:nvSpPr>
            <p:spPr bwMode="auto">
              <a:xfrm>
                <a:off x="10391207"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4" name="Line 98">
                <a:extLst>
                  <a:ext uri="{FF2B5EF4-FFF2-40B4-BE49-F238E27FC236}">
                    <a16:creationId xmlns:a16="http://schemas.microsoft.com/office/drawing/2014/main" id="{E8154CE8-4F73-4143-873D-2F7DB0DA8649}"/>
                  </a:ext>
                </a:extLst>
              </p:cNvPr>
              <p:cNvSpPr>
                <a:spLocks noChangeShapeType="1"/>
              </p:cNvSpPr>
              <p:nvPr userDrawn="1"/>
            </p:nvSpPr>
            <p:spPr bwMode="auto">
              <a:xfrm>
                <a:off x="1053566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5" name="Line 99">
                <a:extLst>
                  <a:ext uri="{FF2B5EF4-FFF2-40B4-BE49-F238E27FC236}">
                    <a16:creationId xmlns:a16="http://schemas.microsoft.com/office/drawing/2014/main" id="{73A01FAB-6CED-4890-A38C-C49E5525CD02}"/>
                  </a:ext>
                </a:extLst>
              </p:cNvPr>
              <p:cNvSpPr>
                <a:spLocks noChangeShapeType="1"/>
              </p:cNvSpPr>
              <p:nvPr userDrawn="1"/>
            </p:nvSpPr>
            <p:spPr bwMode="auto">
              <a:xfrm>
                <a:off x="203936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6" name="Line 100">
                <a:extLst>
                  <a:ext uri="{FF2B5EF4-FFF2-40B4-BE49-F238E27FC236}">
                    <a16:creationId xmlns:a16="http://schemas.microsoft.com/office/drawing/2014/main" id="{3FDBFBC7-5CC5-43E6-950B-24B3E208B903}"/>
                  </a:ext>
                </a:extLst>
              </p:cNvPr>
              <p:cNvSpPr>
                <a:spLocks noChangeShapeType="1"/>
              </p:cNvSpPr>
              <p:nvPr userDrawn="1"/>
            </p:nvSpPr>
            <p:spPr bwMode="auto">
              <a:xfrm>
                <a:off x="10680132"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7" name="Line 95">
                <a:extLst>
                  <a:ext uri="{FF2B5EF4-FFF2-40B4-BE49-F238E27FC236}">
                    <a16:creationId xmlns:a16="http://schemas.microsoft.com/office/drawing/2014/main" id="{46055F27-9EAC-4946-B3D6-E39CB50BE75C}"/>
                  </a:ext>
                </a:extLst>
              </p:cNvPr>
              <p:cNvSpPr>
                <a:spLocks noChangeShapeType="1"/>
              </p:cNvSpPr>
              <p:nvPr userDrawn="1"/>
            </p:nvSpPr>
            <p:spPr bwMode="auto">
              <a:xfrm>
                <a:off x="10969056"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8" name="Line 96">
                <a:extLst>
                  <a:ext uri="{FF2B5EF4-FFF2-40B4-BE49-F238E27FC236}">
                    <a16:creationId xmlns:a16="http://schemas.microsoft.com/office/drawing/2014/main" id="{E8B95254-1AAA-4722-9F0F-571E5307989D}"/>
                  </a:ext>
                </a:extLst>
              </p:cNvPr>
              <p:cNvSpPr>
                <a:spLocks noChangeShapeType="1"/>
              </p:cNvSpPr>
              <p:nvPr userDrawn="1"/>
            </p:nvSpPr>
            <p:spPr bwMode="auto">
              <a:xfrm>
                <a:off x="1111193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69" name="Line 97">
                <a:extLst>
                  <a:ext uri="{FF2B5EF4-FFF2-40B4-BE49-F238E27FC236}">
                    <a16:creationId xmlns:a16="http://schemas.microsoft.com/office/drawing/2014/main" id="{76EF8C0D-BCFD-43EA-A356-6416E163D3B6}"/>
                  </a:ext>
                </a:extLst>
              </p:cNvPr>
              <p:cNvSpPr>
                <a:spLocks noChangeShapeType="1"/>
              </p:cNvSpPr>
              <p:nvPr userDrawn="1"/>
            </p:nvSpPr>
            <p:spPr bwMode="auto">
              <a:xfrm>
                <a:off x="1082459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0" name="Line 42">
                <a:extLst>
                  <a:ext uri="{FF2B5EF4-FFF2-40B4-BE49-F238E27FC236}">
                    <a16:creationId xmlns:a16="http://schemas.microsoft.com/office/drawing/2014/main" id="{95F85867-3DEE-4B03-AABB-AA071C5AF75F}"/>
                  </a:ext>
                </a:extLst>
              </p:cNvPr>
              <p:cNvSpPr>
                <a:spLocks noChangeShapeType="1"/>
              </p:cNvSpPr>
              <p:nvPr userDrawn="1"/>
            </p:nvSpPr>
            <p:spPr bwMode="auto">
              <a:xfrm>
                <a:off x="6359750"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1" name="Line 43">
                <a:extLst>
                  <a:ext uri="{FF2B5EF4-FFF2-40B4-BE49-F238E27FC236}">
                    <a16:creationId xmlns:a16="http://schemas.microsoft.com/office/drawing/2014/main" id="{4161C043-BC6B-4E26-B290-D9F3284E5FC2}"/>
                  </a:ext>
                </a:extLst>
              </p:cNvPr>
              <p:cNvSpPr>
                <a:spLocks noChangeShapeType="1"/>
              </p:cNvSpPr>
              <p:nvPr userDrawn="1"/>
            </p:nvSpPr>
            <p:spPr bwMode="auto">
              <a:xfrm>
                <a:off x="31216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2" name="Line 44">
                <a:extLst>
                  <a:ext uri="{FF2B5EF4-FFF2-40B4-BE49-F238E27FC236}">
                    <a16:creationId xmlns:a16="http://schemas.microsoft.com/office/drawing/2014/main" id="{56E49FDD-6E75-4D9E-A2EC-69400BC1D8D8}"/>
                  </a:ext>
                </a:extLst>
              </p:cNvPr>
              <p:cNvSpPr>
                <a:spLocks noChangeShapeType="1"/>
              </p:cNvSpPr>
              <p:nvPr userDrawn="1"/>
            </p:nvSpPr>
            <p:spPr bwMode="auto">
              <a:xfrm>
                <a:off x="45504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3" name="Line 45">
                <a:extLst>
                  <a:ext uri="{FF2B5EF4-FFF2-40B4-BE49-F238E27FC236}">
                    <a16:creationId xmlns:a16="http://schemas.microsoft.com/office/drawing/2014/main" id="{6AAB6631-004E-4BA5-8FC7-D4DB87CCE0C4}"/>
                  </a:ext>
                </a:extLst>
              </p:cNvPr>
              <p:cNvSpPr>
                <a:spLocks noChangeShapeType="1"/>
              </p:cNvSpPr>
              <p:nvPr userDrawn="1"/>
            </p:nvSpPr>
            <p:spPr bwMode="auto">
              <a:xfrm>
                <a:off x="599506"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4" name="Line 46">
                <a:extLst>
                  <a:ext uri="{FF2B5EF4-FFF2-40B4-BE49-F238E27FC236}">
                    <a16:creationId xmlns:a16="http://schemas.microsoft.com/office/drawing/2014/main" id="{A1381281-A37B-4A51-BE4E-3E580F5069F8}"/>
                  </a:ext>
                </a:extLst>
              </p:cNvPr>
              <p:cNvSpPr>
                <a:spLocks noChangeShapeType="1"/>
              </p:cNvSpPr>
              <p:nvPr userDrawn="1"/>
            </p:nvSpPr>
            <p:spPr bwMode="auto">
              <a:xfrm>
                <a:off x="74396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5" name="Line 47">
                <a:extLst>
                  <a:ext uri="{FF2B5EF4-FFF2-40B4-BE49-F238E27FC236}">
                    <a16:creationId xmlns:a16="http://schemas.microsoft.com/office/drawing/2014/main" id="{8E705C32-5065-496C-A86E-93C4EFE8B0C7}"/>
                  </a:ext>
                </a:extLst>
              </p:cNvPr>
              <p:cNvSpPr>
                <a:spLocks noChangeShapeType="1"/>
              </p:cNvSpPr>
              <p:nvPr userDrawn="1"/>
            </p:nvSpPr>
            <p:spPr bwMode="auto">
              <a:xfrm>
                <a:off x="88843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6" name="Line 48">
                <a:extLst>
                  <a:ext uri="{FF2B5EF4-FFF2-40B4-BE49-F238E27FC236}">
                    <a16:creationId xmlns:a16="http://schemas.microsoft.com/office/drawing/2014/main" id="{3255AD0C-192A-437A-9314-BBF3FD71F9A4}"/>
                  </a:ext>
                </a:extLst>
              </p:cNvPr>
              <p:cNvSpPr>
                <a:spLocks noChangeShapeType="1"/>
              </p:cNvSpPr>
              <p:nvPr userDrawn="1"/>
            </p:nvSpPr>
            <p:spPr bwMode="auto">
              <a:xfrm>
                <a:off x="1031306"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7" name="Line 49">
                <a:extLst>
                  <a:ext uri="{FF2B5EF4-FFF2-40B4-BE49-F238E27FC236}">
                    <a16:creationId xmlns:a16="http://schemas.microsoft.com/office/drawing/2014/main" id="{39CAF550-6B90-425B-8E2F-DD04843E5A72}"/>
                  </a:ext>
                </a:extLst>
              </p:cNvPr>
              <p:cNvSpPr>
                <a:spLocks noChangeShapeType="1"/>
              </p:cNvSpPr>
              <p:nvPr userDrawn="1"/>
            </p:nvSpPr>
            <p:spPr bwMode="auto">
              <a:xfrm>
                <a:off x="117576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8" name="Line 50">
                <a:extLst>
                  <a:ext uri="{FF2B5EF4-FFF2-40B4-BE49-F238E27FC236}">
                    <a16:creationId xmlns:a16="http://schemas.microsoft.com/office/drawing/2014/main" id="{F5749371-2D5B-43F9-B06D-F020AEA12C5E}"/>
                  </a:ext>
                </a:extLst>
              </p:cNvPr>
              <p:cNvSpPr>
                <a:spLocks noChangeShapeType="1"/>
              </p:cNvSpPr>
              <p:nvPr userDrawn="1"/>
            </p:nvSpPr>
            <p:spPr bwMode="auto">
              <a:xfrm>
                <a:off x="132023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79" name="Line 51">
                <a:extLst>
                  <a:ext uri="{FF2B5EF4-FFF2-40B4-BE49-F238E27FC236}">
                    <a16:creationId xmlns:a16="http://schemas.microsoft.com/office/drawing/2014/main" id="{56ACDDAD-3FFC-4F82-A1F2-2A75C0E1C5CA}"/>
                  </a:ext>
                </a:extLst>
              </p:cNvPr>
              <p:cNvSpPr>
                <a:spLocks noChangeShapeType="1"/>
              </p:cNvSpPr>
              <p:nvPr userDrawn="1"/>
            </p:nvSpPr>
            <p:spPr bwMode="auto">
              <a:xfrm>
                <a:off x="1463106"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0" name="Line 52">
                <a:extLst>
                  <a:ext uri="{FF2B5EF4-FFF2-40B4-BE49-F238E27FC236}">
                    <a16:creationId xmlns:a16="http://schemas.microsoft.com/office/drawing/2014/main" id="{C88C2FEE-B439-4156-9567-6CE994D364C3}"/>
                  </a:ext>
                </a:extLst>
              </p:cNvPr>
              <p:cNvSpPr>
                <a:spLocks noChangeShapeType="1"/>
              </p:cNvSpPr>
              <p:nvPr userDrawn="1"/>
            </p:nvSpPr>
            <p:spPr bwMode="auto">
              <a:xfrm>
                <a:off x="1607569"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1" name="Line 53">
                <a:extLst>
                  <a:ext uri="{FF2B5EF4-FFF2-40B4-BE49-F238E27FC236}">
                    <a16:creationId xmlns:a16="http://schemas.microsoft.com/office/drawing/2014/main" id="{EC2F61D0-A044-4C8D-BD93-251EEA5CA630}"/>
                  </a:ext>
                </a:extLst>
              </p:cNvPr>
              <p:cNvSpPr>
                <a:spLocks noChangeShapeType="1"/>
              </p:cNvSpPr>
              <p:nvPr userDrawn="1"/>
            </p:nvSpPr>
            <p:spPr bwMode="auto">
              <a:xfrm>
                <a:off x="175203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82" name="Line 54">
                <a:extLst>
                  <a:ext uri="{FF2B5EF4-FFF2-40B4-BE49-F238E27FC236}">
                    <a16:creationId xmlns:a16="http://schemas.microsoft.com/office/drawing/2014/main" id="{34BCBC57-31EC-4CF7-9E4B-7B227FE9EF3A}"/>
                  </a:ext>
                </a:extLst>
              </p:cNvPr>
              <p:cNvSpPr>
                <a:spLocks noChangeShapeType="1"/>
              </p:cNvSpPr>
              <p:nvPr userDrawn="1"/>
            </p:nvSpPr>
            <p:spPr bwMode="auto">
              <a:xfrm>
                <a:off x="1896494"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8" name="Line 96">
                <a:extLst>
                  <a:ext uri="{FF2B5EF4-FFF2-40B4-BE49-F238E27FC236}">
                    <a16:creationId xmlns:a16="http://schemas.microsoft.com/office/drawing/2014/main" id="{765C3C6F-FC94-47CF-8B11-522CFD4FBF49}"/>
                  </a:ext>
                </a:extLst>
              </p:cNvPr>
              <p:cNvSpPr>
                <a:spLocks noChangeShapeType="1"/>
              </p:cNvSpPr>
              <p:nvPr userDrawn="1"/>
            </p:nvSpPr>
            <p:spPr bwMode="auto">
              <a:xfrm>
                <a:off x="1125639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29" name="Line 96">
                <a:extLst>
                  <a:ext uri="{FF2B5EF4-FFF2-40B4-BE49-F238E27FC236}">
                    <a16:creationId xmlns:a16="http://schemas.microsoft.com/office/drawing/2014/main" id="{9D9645E1-B1DD-43B3-A19E-BEAE75B8E339}"/>
                  </a:ext>
                </a:extLst>
              </p:cNvPr>
              <p:cNvSpPr>
                <a:spLocks noChangeShapeType="1"/>
              </p:cNvSpPr>
              <p:nvPr userDrawn="1"/>
            </p:nvSpPr>
            <p:spPr bwMode="auto">
              <a:xfrm>
                <a:off x="1140085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0" name="Line 96">
                <a:extLst>
                  <a:ext uri="{FF2B5EF4-FFF2-40B4-BE49-F238E27FC236}">
                    <a16:creationId xmlns:a16="http://schemas.microsoft.com/office/drawing/2014/main" id="{7B681F10-CF34-40F6-8985-0E34D4979B0F}"/>
                  </a:ext>
                </a:extLst>
              </p:cNvPr>
              <p:cNvSpPr>
                <a:spLocks noChangeShapeType="1"/>
              </p:cNvSpPr>
              <p:nvPr userDrawn="1"/>
            </p:nvSpPr>
            <p:spPr bwMode="auto">
              <a:xfrm>
                <a:off x="1154531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1" name="Line 96">
                <a:extLst>
                  <a:ext uri="{FF2B5EF4-FFF2-40B4-BE49-F238E27FC236}">
                    <a16:creationId xmlns:a16="http://schemas.microsoft.com/office/drawing/2014/main" id="{42CA688A-E79F-49D9-A31E-38B8DBC3C950}"/>
                  </a:ext>
                </a:extLst>
              </p:cNvPr>
              <p:cNvSpPr>
                <a:spLocks noChangeShapeType="1"/>
              </p:cNvSpPr>
              <p:nvPr userDrawn="1"/>
            </p:nvSpPr>
            <p:spPr bwMode="auto">
              <a:xfrm>
                <a:off x="1168977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2" name="Line 96">
                <a:extLst>
                  <a:ext uri="{FF2B5EF4-FFF2-40B4-BE49-F238E27FC236}">
                    <a16:creationId xmlns:a16="http://schemas.microsoft.com/office/drawing/2014/main" id="{7107B255-72D1-4E83-9310-C98E143B8B7C}"/>
                  </a:ext>
                </a:extLst>
              </p:cNvPr>
              <p:cNvSpPr>
                <a:spLocks noChangeShapeType="1"/>
              </p:cNvSpPr>
              <p:nvPr userDrawn="1"/>
            </p:nvSpPr>
            <p:spPr bwMode="auto">
              <a:xfrm>
                <a:off x="1183423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3" name="Line 96">
                <a:extLst>
                  <a:ext uri="{FF2B5EF4-FFF2-40B4-BE49-F238E27FC236}">
                    <a16:creationId xmlns:a16="http://schemas.microsoft.com/office/drawing/2014/main" id="{1DEB6774-04F3-473B-B0BF-961F02A53E26}"/>
                  </a:ext>
                </a:extLst>
              </p:cNvPr>
              <p:cNvSpPr>
                <a:spLocks noChangeShapeType="1"/>
              </p:cNvSpPr>
              <p:nvPr userDrawn="1"/>
            </p:nvSpPr>
            <p:spPr bwMode="auto">
              <a:xfrm>
                <a:off x="1197869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4" name="Line 96">
                <a:extLst>
                  <a:ext uri="{FF2B5EF4-FFF2-40B4-BE49-F238E27FC236}">
                    <a16:creationId xmlns:a16="http://schemas.microsoft.com/office/drawing/2014/main" id="{4D7866A5-1737-4D97-BA26-F3B3A47D8655}"/>
                  </a:ext>
                </a:extLst>
              </p:cNvPr>
              <p:cNvSpPr>
                <a:spLocks noChangeShapeType="1"/>
              </p:cNvSpPr>
              <p:nvPr userDrawn="1"/>
            </p:nvSpPr>
            <p:spPr bwMode="auto">
              <a:xfrm>
                <a:off x="1212315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5" name="Line 96">
                <a:extLst>
                  <a:ext uri="{FF2B5EF4-FFF2-40B4-BE49-F238E27FC236}">
                    <a16:creationId xmlns:a16="http://schemas.microsoft.com/office/drawing/2014/main" id="{FFCB148B-7CA8-4FD8-9425-3A83F8D332CE}"/>
                  </a:ext>
                </a:extLst>
              </p:cNvPr>
              <p:cNvSpPr>
                <a:spLocks noChangeShapeType="1"/>
              </p:cNvSpPr>
              <p:nvPr userDrawn="1"/>
            </p:nvSpPr>
            <p:spPr bwMode="auto">
              <a:xfrm>
                <a:off x="1226761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6" name="Line 96">
                <a:extLst>
                  <a:ext uri="{FF2B5EF4-FFF2-40B4-BE49-F238E27FC236}">
                    <a16:creationId xmlns:a16="http://schemas.microsoft.com/office/drawing/2014/main" id="{3E77F04A-049F-412C-BBAC-580FFCF86979}"/>
                  </a:ext>
                </a:extLst>
              </p:cNvPr>
              <p:cNvSpPr>
                <a:spLocks noChangeShapeType="1"/>
              </p:cNvSpPr>
              <p:nvPr userDrawn="1"/>
            </p:nvSpPr>
            <p:spPr bwMode="auto">
              <a:xfrm>
                <a:off x="1241207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7" name="Line 96">
                <a:extLst>
                  <a:ext uri="{FF2B5EF4-FFF2-40B4-BE49-F238E27FC236}">
                    <a16:creationId xmlns:a16="http://schemas.microsoft.com/office/drawing/2014/main" id="{38F398AA-F48C-46E6-AF2B-CD483A60FD4F}"/>
                  </a:ext>
                </a:extLst>
              </p:cNvPr>
              <p:cNvSpPr>
                <a:spLocks noChangeShapeType="1"/>
              </p:cNvSpPr>
              <p:nvPr userDrawn="1"/>
            </p:nvSpPr>
            <p:spPr bwMode="auto">
              <a:xfrm>
                <a:off x="1255653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8" name="Line 96">
                <a:extLst>
                  <a:ext uri="{FF2B5EF4-FFF2-40B4-BE49-F238E27FC236}">
                    <a16:creationId xmlns:a16="http://schemas.microsoft.com/office/drawing/2014/main" id="{1AF0EDA0-1198-44BE-ABA6-E14B2039709F}"/>
                  </a:ext>
                </a:extLst>
              </p:cNvPr>
              <p:cNvSpPr>
                <a:spLocks noChangeShapeType="1"/>
              </p:cNvSpPr>
              <p:nvPr userDrawn="1"/>
            </p:nvSpPr>
            <p:spPr bwMode="auto">
              <a:xfrm>
                <a:off x="1270099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39" name="Line 96">
                <a:extLst>
                  <a:ext uri="{FF2B5EF4-FFF2-40B4-BE49-F238E27FC236}">
                    <a16:creationId xmlns:a16="http://schemas.microsoft.com/office/drawing/2014/main" id="{DDE4D5A8-B360-4C24-935B-A7601FC0E258}"/>
                  </a:ext>
                </a:extLst>
              </p:cNvPr>
              <p:cNvSpPr>
                <a:spLocks noChangeShapeType="1"/>
              </p:cNvSpPr>
              <p:nvPr userDrawn="1"/>
            </p:nvSpPr>
            <p:spPr bwMode="auto">
              <a:xfrm>
                <a:off x="1284545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40" name="Line 96">
                <a:extLst>
                  <a:ext uri="{FF2B5EF4-FFF2-40B4-BE49-F238E27FC236}">
                    <a16:creationId xmlns:a16="http://schemas.microsoft.com/office/drawing/2014/main" id="{B281E542-0471-403E-BD40-2E924632B032}"/>
                  </a:ext>
                </a:extLst>
              </p:cNvPr>
              <p:cNvSpPr>
                <a:spLocks noChangeShapeType="1"/>
              </p:cNvSpPr>
              <p:nvPr userDrawn="1"/>
            </p:nvSpPr>
            <p:spPr bwMode="auto">
              <a:xfrm>
                <a:off x="1298991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sp>
            <p:nvSpPr>
              <p:cNvPr id="141" name="Line 96">
                <a:extLst>
                  <a:ext uri="{FF2B5EF4-FFF2-40B4-BE49-F238E27FC236}">
                    <a16:creationId xmlns:a16="http://schemas.microsoft.com/office/drawing/2014/main" id="{D127EE85-16CF-4BE0-82C8-7727B07BDD07}"/>
                  </a:ext>
                </a:extLst>
              </p:cNvPr>
              <p:cNvSpPr>
                <a:spLocks noChangeShapeType="1"/>
              </p:cNvSpPr>
              <p:nvPr userDrawn="1"/>
            </p:nvSpPr>
            <p:spPr bwMode="auto">
              <a:xfrm>
                <a:off x="13134371" y="1115542"/>
                <a:ext cx="0" cy="6191994"/>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432"/>
              </a:p>
            </p:txBody>
          </p:sp>
        </p:grpSp>
      </p:grpSp>
    </p:spTree>
    <p:extLst>
      <p:ext uri="{BB962C8B-B14F-4D97-AF65-F5344CB8AC3E}">
        <p14:creationId xmlns:p14="http://schemas.microsoft.com/office/powerpoint/2010/main" val="3245196210"/>
      </p:ext>
    </p:extLst>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Lst>
  <p:hf hdr="0" ftr="0" dt="0"/>
  <p:txStyles>
    <p:titleStyle>
      <a:lvl1pPr algn="ctr" defTabSz="801939" rtl="0" eaLnBrk="1" latinLnBrk="0" hangingPunct="1">
        <a:lnSpc>
          <a:spcPct val="90000"/>
        </a:lnSpc>
        <a:spcBef>
          <a:spcPct val="0"/>
        </a:spcBef>
        <a:buNone/>
        <a:defRPr kumimoji="1" sz="3859" kern="1200">
          <a:solidFill>
            <a:schemeClr val="tx1"/>
          </a:solidFill>
          <a:latin typeface="+mj-lt"/>
          <a:ea typeface="+mj-ea"/>
          <a:cs typeface="+mj-cs"/>
        </a:defRPr>
      </a:lvl1pPr>
    </p:titleStyle>
    <p:bodyStyle>
      <a:lvl1pPr marL="0" indent="0" algn="ctr" defTabSz="801939" rtl="0" eaLnBrk="1" latinLnBrk="0" hangingPunct="1">
        <a:lnSpc>
          <a:spcPct val="90000"/>
        </a:lnSpc>
        <a:spcBef>
          <a:spcPts val="877"/>
        </a:spcBef>
        <a:buFontTx/>
        <a:buNone/>
        <a:defRPr kumimoji="1" sz="2456" kern="1200">
          <a:solidFill>
            <a:schemeClr val="tx1"/>
          </a:solidFill>
          <a:latin typeface="+mn-lt"/>
          <a:ea typeface="+mn-ea"/>
          <a:cs typeface="+mn-cs"/>
        </a:defRPr>
      </a:lvl1pPr>
      <a:lvl2pPr marL="0" indent="0" algn="l" defTabSz="801939" rtl="0" eaLnBrk="1" latinLnBrk="0" hangingPunct="1">
        <a:lnSpc>
          <a:spcPct val="90000"/>
        </a:lnSpc>
        <a:spcBef>
          <a:spcPts val="439"/>
        </a:spcBef>
        <a:buFontTx/>
        <a:buNone/>
        <a:defRPr kumimoji="1" sz="2105" kern="1200">
          <a:solidFill>
            <a:schemeClr val="tx1"/>
          </a:solidFill>
          <a:latin typeface="+mn-lt"/>
          <a:ea typeface="+mn-ea"/>
          <a:cs typeface="+mn-cs"/>
        </a:defRPr>
      </a:lvl2pPr>
      <a:lvl3pPr marL="0" indent="0" algn="l" defTabSz="801939" rtl="0" eaLnBrk="1" latinLnBrk="0" hangingPunct="1">
        <a:lnSpc>
          <a:spcPct val="90000"/>
        </a:lnSpc>
        <a:spcBef>
          <a:spcPts val="439"/>
        </a:spcBef>
        <a:buFontTx/>
        <a:buNone/>
        <a:defRPr kumimoji="1" sz="1754" kern="1200">
          <a:solidFill>
            <a:schemeClr val="tx1"/>
          </a:solidFill>
          <a:latin typeface="+mn-lt"/>
          <a:ea typeface="+mn-ea"/>
          <a:cs typeface="+mn-cs"/>
        </a:defRPr>
      </a:lvl3pPr>
      <a:lvl4pPr marL="0" indent="0" algn="l" defTabSz="801939" rtl="0" eaLnBrk="1" latinLnBrk="0" hangingPunct="1">
        <a:lnSpc>
          <a:spcPct val="90000"/>
        </a:lnSpc>
        <a:spcBef>
          <a:spcPts val="439"/>
        </a:spcBef>
        <a:buFontTx/>
        <a:buNone/>
        <a:defRPr kumimoji="1" sz="1579" kern="1200">
          <a:solidFill>
            <a:schemeClr val="tx1"/>
          </a:solidFill>
          <a:latin typeface="+mn-lt"/>
          <a:ea typeface="+mn-ea"/>
          <a:cs typeface="+mn-cs"/>
        </a:defRPr>
      </a:lvl4pPr>
      <a:lvl5pPr marL="0" indent="0" algn="l" defTabSz="801939" rtl="0" eaLnBrk="1" latinLnBrk="0" hangingPunct="1">
        <a:lnSpc>
          <a:spcPct val="90000"/>
        </a:lnSpc>
        <a:spcBef>
          <a:spcPts val="439"/>
        </a:spcBef>
        <a:buFontTx/>
        <a:buNone/>
        <a:defRPr kumimoji="1" sz="1579" kern="1200">
          <a:solidFill>
            <a:schemeClr val="tx1"/>
          </a:solidFill>
          <a:latin typeface="+mn-lt"/>
          <a:ea typeface="+mn-ea"/>
          <a:cs typeface="+mn-cs"/>
        </a:defRPr>
      </a:lvl5pPr>
      <a:lvl6pPr marL="2205333" indent="-200486" algn="l" defTabSz="80193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6pPr>
      <a:lvl7pPr marL="2606302" indent="-200486" algn="l" defTabSz="80193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7pPr>
      <a:lvl8pPr marL="3007272" indent="-200486" algn="l" defTabSz="80193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8pPr>
      <a:lvl9pPr marL="3408242" indent="-200486" algn="l" defTabSz="801939" rtl="0" eaLnBrk="1" latinLnBrk="0" hangingPunct="1">
        <a:lnSpc>
          <a:spcPct val="90000"/>
        </a:lnSpc>
        <a:spcBef>
          <a:spcPts val="439"/>
        </a:spcBef>
        <a:buFont typeface="Arial" panose="020B0604020202020204" pitchFamily="34" charset="0"/>
        <a:buChar char="•"/>
        <a:defRPr kumimoji="1" sz="1579" kern="1200">
          <a:solidFill>
            <a:schemeClr val="tx1"/>
          </a:solidFill>
          <a:latin typeface="+mn-lt"/>
          <a:ea typeface="+mn-ea"/>
          <a:cs typeface="+mn-cs"/>
        </a:defRPr>
      </a:lvl9pPr>
    </p:bodyStyle>
    <p:otherStyle>
      <a:defPPr>
        <a:defRPr lang="ja-JP"/>
      </a:defPPr>
      <a:lvl1pPr marL="0" algn="l" defTabSz="801939" rtl="0" eaLnBrk="1" latinLnBrk="0" hangingPunct="1">
        <a:defRPr kumimoji="1" sz="1579" kern="1200">
          <a:solidFill>
            <a:schemeClr val="tx1"/>
          </a:solidFill>
          <a:latin typeface="+mn-lt"/>
          <a:ea typeface="+mn-ea"/>
          <a:cs typeface="+mn-cs"/>
        </a:defRPr>
      </a:lvl1pPr>
      <a:lvl2pPr marL="400970" algn="l" defTabSz="801939" rtl="0" eaLnBrk="1" latinLnBrk="0" hangingPunct="1">
        <a:defRPr kumimoji="1" sz="1579" kern="1200">
          <a:solidFill>
            <a:schemeClr val="tx1"/>
          </a:solidFill>
          <a:latin typeface="+mn-lt"/>
          <a:ea typeface="+mn-ea"/>
          <a:cs typeface="+mn-cs"/>
        </a:defRPr>
      </a:lvl2pPr>
      <a:lvl3pPr marL="801939" algn="l" defTabSz="801939" rtl="0" eaLnBrk="1" latinLnBrk="0" hangingPunct="1">
        <a:defRPr kumimoji="1" sz="1579" kern="1200">
          <a:solidFill>
            <a:schemeClr val="tx1"/>
          </a:solidFill>
          <a:latin typeface="+mn-lt"/>
          <a:ea typeface="+mn-ea"/>
          <a:cs typeface="+mn-cs"/>
        </a:defRPr>
      </a:lvl3pPr>
      <a:lvl4pPr marL="1202909" algn="l" defTabSz="801939" rtl="0" eaLnBrk="1" latinLnBrk="0" hangingPunct="1">
        <a:defRPr kumimoji="1" sz="1579" kern="1200">
          <a:solidFill>
            <a:schemeClr val="tx1"/>
          </a:solidFill>
          <a:latin typeface="+mn-lt"/>
          <a:ea typeface="+mn-ea"/>
          <a:cs typeface="+mn-cs"/>
        </a:defRPr>
      </a:lvl4pPr>
      <a:lvl5pPr marL="1603879" algn="l" defTabSz="801939" rtl="0" eaLnBrk="1" latinLnBrk="0" hangingPunct="1">
        <a:defRPr kumimoji="1" sz="1579" kern="1200">
          <a:solidFill>
            <a:schemeClr val="tx1"/>
          </a:solidFill>
          <a:latin typeface="+mn-lt"/>
          <a:ea typeface="+mn-ea"/>
          <a:cs typeface="+mn-cs"/>
        </a:defRPr>
      </a:lvl5pPr>
      <a:lvl6pPr marL="2004848" algn="l" defTabSz="801939" rtl="0" eaLnBrk="1" latinLnBrk="0" hangingPunct="1">
        <a:defRPr kumimoji="1" sz="1579" kern="1200">
          <a:solidFill>
            <a:schemeClr val="tx1"/>
          </a:solidFill>
          <a:latin typeface="+mn-lt"/>
          <a:ea typeface="+mn-ea"/>
          <a:cs typeface="+mn-cs"/>
        </a:defRPr>
      </a:lvl6pPr>
      <a:lvl7pPr marL="2405818" algn="l" defTabSz="801939" rtl="0" eaLnBrk="1" latinLnBrk="0" hangingPunct="1">
        <a:defRPr kumimoji="1" sz="1579" kern="1200">
          <a:solidFill>
            <a:schemeClr val="tx1"/>
          </a:solidFill>
          <a:latin typeface="+mn-lt"/>
          <a:ea typeface="+mn-ea"/>
          <a:cs typeface="+mn-cs"/>
        </a:defRPr>
      </a:lvl7pPr>
      <a:lvl8pPr marL="2806788" algn="l" defTabSz="801939" rtl="0" eaLnBrk="1" latinLnBrk="0" hangingPunct="1">
        <a:defRPr kumimoji="1" sz="1579" kern="1200">
          <a:solidFill>
            <a:schemeClr val="tx1"/>
          </a:solidFill>
          <a:latin typeface="+mn-lt"/>
          <a:ea typeface="+mn-ea"/>
          <a:cs typeface="+mn-cs"/>
        </a:defRPr>
      </a:lvl8pPr>
      <a:lvl9pPr marL="3207757" algn="l" defTabSz="801939" rtl="0" eaLnBrk="1" latinLnBrk="0" hangingPunct="1">
        <a:defRPr kumimoji="1" sz="157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32">
          <p15:clr>
            <a:srgbClr val="F26B43"/>
          </p15:clr>
        </p15:guide>
        <p15:guide id="2" orient="horz" pos="2676">
          <p15:clr>
            <a:srgbClr val="F26B43"/>
          </p15:clr>
        </p15:guide>
        <p15:guide id="3" orient="horz" pos="22">
          <p15:clr>
            <a:srgbClr val="F26B43"/>
          </p15:clr>
        </p15:guide>
        <p15:guide id="4" orient="horz" pos="4649">
          <p15:clr>
            <a:srgbClr val="F26B43"/>
          </p15:clr>
        </p15:guide>
        <p15:guide id="5" pos="8361">
          <p15:clr>
            <a:srgbClr val="F26B43"/>
          </p15:clr>
        </p15:guide>
        <p15:guide id="6" pos="105">
          <p15:clr>
            <a:srgbClr val="F26B43"/>
          </p15:clr>
        </p15:guide>
        <p15:guide id="7" orient="horz" pos="7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E8B0B-DFC4-6BC1-30B8-274190C435C2}"/>
            </a:ext>
          </a:extLst>
        </p:cNvPr>
        <p:cNvGrpSpPr/>
        <p:nvPr/>
      </p:nvGrpSpPr>
      <p:grpSpPr>
        <a:xfrm>
          <a:off x="0" y="0"/>
          <a:ext cx="0" cy="0"/>
          <a:chOff x="0" y="0"/>
          <a:chExt cx="0" cy="0"/>
        </a:xfrm>
      </p:grpSpPr>
      <p:sp>
        <p:nvSpPr>
          <p:cNvPr id="18" name="タイトル 17">
            <a:extLst>
              <a:ext uri="{FF2B5EF4-FFF2-40B4-BE49-F238E27FC236}">
                <a16:creationId xmlns:a16="http://schemas.microsoft.com/office/drawing/2014/main" id="{09765376-4CB7-67BE-1264-9647D20D2FC0}"/>
              </a:ext>
            </a:extLst>
          </p:cNvPr>
          <p:cNvSpPr>
            <a:spLocks noGrp="1"/>
          </p:cNvSpPr>
          <p:nvPr>
            <p:ph type="title"/>
          </p:nvPr>
        </p:nvSpPr>
        <p:spPr/>
        <p:txBody>
          <a:bodyPr/>
          <a:lstStyle/>
          <a:p>
            <a:r>
              <a:rPr lang="ja-JP" altLang="en-US" sz="2400" dirty="0"/>
              <a:t>（資源循環分野）特定技能制度・育成就労制度による外国人材確保</a:t>
            </a:r>
          </a:p>
        </p:txBody>
      </p:sp>
      <p:sp>
        <p:nvSpPr>
          <p:cNvPr id="4" name="コンテンツ プレースホルダー 2">
            <a:extLst>
              <a:ext uri="{FF2B5EF4-FFF2-40B4-BE49-F238E27FC236}">
                <a16:creationId xmlns:a16="http://schemas.microsoft.com/office/drawing/2014/main" id="{082A7D6F-FDC3-3551-0500-F52A11ABABCE}"/>
              </a:ext>
            </a:extLst>
          </p:cNvPr>
          <p:cNvSpPr txBox="1">
            <a:spLocks/>
          </p:cNvSpPr>
          <p:nvPr/>
        </p:nvSpPr>
        <p:spPr>
          <a:xfrm>
            <a:off x="161925" y="1021041"/>
            <a:ext cx="10301720" cy="4092602"/>
          </a:xfrm>
          <a:prstGeom prst="rect">
            <a:avLst/>
          </a:prstGeom>
          <a:ln w="28575">
            <a:solidFill>
              <a:schemeClr val="tx2"/>
            </a:solidFill>
          </a:ln>
        </p:spPr>
        <p:txBody>
          <a:bodyPr wrap="square" lIns="194279" tIns="194279" rIns="194279" bIns="155423">
            <a:spAutoFit/>
          </a:bodyPr>
          <a:lstStyle>
            <a:defPPr>
              <a:defRPr lang="en-US"/>
            </a:defPPr>
            <a:lvl1pPr marL="0" algn="l" defTabSz="497754" rtl="0" eaLnBrk="1" latinLnBrk="0" hangingPunct="1">
              <a:defRPr sz="1960" kern="1200">
                <a:solidFill>
                  <a:schemeClr val="tx1"/>
                </a:solidFill>
                <a:latin typeface="+mn-lt"/>
                <a:ea typeface="+mn-ea"/>
                <a:cs typeface="+mn-cs"/>
              </a:defRPr>
            </a:lvl1pPr>
            <a:lvl2pPr marL="497754" algn="l" defTabSz="497754" rtl="0" eaLnBrk="1" latinLnBrk="0" hangingPunct="1">
              <a:defRPr sz="1960" kern="1200">
                <a:solidFill>
                  <a:schemeClr val="tx1"/>
                </a:solidFill>
                <a:latin typeface="+mn-lt"/>
                <a:ea typeface="+mn-ea"/>
                <a:cs typeface="+mn-cs"/>
              </a:defRPr>
            </a:lvl2pPr>
            <a:lvl3pPr marL="995507" algn="l" defTabSz="497754" rtl="0" eaLnBrk="1" latinLnBrk="0" hangingPunct="1">
              <a:defRPr sz="1960" kern="1200">
                <a:solidFill>
                  <a:schemeClr val="tx1"/>
                </a:solidFill>
                <a:latin typeface="+mn-lt"/>
                <a:ea typeface="+mn-ea"/>
                <a:cs typeface="+mn-cs"/>
              </a:defRPr>
            </a:lvl3pPr>
            <a:lvl4pPr marL="1493261" algn="l" defTabSz="497754" rtl="0" eaLnBrk="1" latinLnBrk="0" hangingPunct="1">
              <a:defRPr sz="1960" kern="1200">
                <a:solidFill>
                  <a:schemeClr val="tx1"/>
                </a:solidFill>
                <a:latin typeface="+mn-lt"/>
                <a:ea typeface="+mn-ea"/>
                <a:cs typeface="+mn-cs"/>
              </a:defRPr>
            </a:lvl4pPr>
            <a:lvl5pPr marL="1991015" algn="l" defTabSz="497754" rtl="0" eaLnBrk="1" latinLnBrk="0" hangingPunct="1">
              <a:defRPr sz="1960" kern="1200">
                <a:solidFill>
                  <a:schemeClr val="tx1"/>
                </a:solidFill>
                <a:latin typeface="+mn-lt"/>
                <a:ea typeface="+mn-ea"/>
                <a:cs typeface="+mn-cs"/>
              </a:defRPr>
            </a:lvl5pPr>
            <a:lvl6pPr marL="2488768" algn="l" defTabSz="497754" rtl="0" eaLnBrk="1" latinLnBrk="0" hangingPunct="1">
              <a:defRPr sz="1960" kern="1200">
                <a:solidFill>
                  <a:schemeClr val="tx1"/>
                </a:solidFill>
                <a:latin typeface="+mn-lt"/>
                <a:ea typeface="+mn-ea"/>
                <a:cs typeface="+mn-cs"/>
              </a:defRPr>
            </a:lvl6pPr>
            <a:lvl7pPr marL="2986522" algn="l" defTabSz="497754" rtl="0" eaLnBrk="1" latinLnBrk="0" hangingPunct="1">
              <a:defRPr sz="1960" kern="1200">
                <a:solidFill>
                  <a:schemeClr val="tx1"/>
                </a:solidFill>
                <a:latin typeface="+mn-lt"/>
                <a:ea typeface="+mn-ea"/>
                <a:cs typeface="+mn-cs"/>
              </a:defRPr>
            </a:lvl7pPr>
            <a:lvl8pPr marL="3484275" algn="l" defTabSz="497754" rtl="0" eaLnBrk="1" latinLnBrk="0" hangingPunct="1">
              <a:defRPr sz="1960" kern="1200">
                <a:solidFill>
                  <a:schemeClr val="tx1"/>
                </a:solidFill>
                <a:latin typeface="+mn-lt"/>
                <a:ea typeface="+mn-ea"/>
                <a:cs typeface="+mn-cs"/>
              </a:defRPr>
            </a:lvl8pPr>
            <a:lvl9pPr marL="3982029" algn="l" defTabSz="497754" rtl="0" eaLnBrk="1" latinLnBrk="0" hangingPunct="1">
              <a:defRPr sz="1960" kern="1200">
                <a:solidFill>
                  <a:schemeClr val="tx1"/>
                </a:solidFill>
                <a:latin typeface="+mn-lt"/>
                <a:ea typeface="+mn-ea"/>
                <a:cs typeface="+mn-cs"/>
              </a:defRPr>
            </a:lvl9pPr>
          </a:lstStyle>
          <a:p>
            <a:pPr marL="342900" indent="-342900">
              <a:buFont typeface="Wingdings" panose="05000000000000000000" pitchFamily="2" charset="2"/>
              <a:buChar char="n"/>
            </a:pPr>
            <a:r>
              <a:rPr lang="ja-JP" altLang="en-US" sz="1700" b="1" dirty="0"/>
              <a:t>特定技能制度</a:t>
            </a:r>
            <a:r>
              <a:rPr lang="ja-JP" altLang="en-US" sz="1700" dirty="0"/>
              <a:t>は、国内人材を確保することが困難な状況にある産業分野において、</a:t>
            </a:r>
            <a:r>
              <a:rPr lang="ja-JP" altLang="en-US" sz="1700" b="1" dirty="0"/>
              <a:t>一定の専門性・技能を有し即戦力となる外国人</a:t>
            </a:r>
            <a:r>
              <a:rPr lang="ja-JP" altLang="en-US" sz="1700" dirty="0"/>
              <a:t>を受入れることを目的とする制度。</a:t>
            </a:r>
            <a:endParaRPr lang="en-US" altLang="ja-JP" sz="1700" dirty="0"/>
          </a:p>
          <a:p>
            <a:pPr marL="342900" indent="-342900">
              <a:buFont typeface="Wingdings" panose="05000000000000000000" pitchFamily="2" charset="2"/>
              <a:buChar char="n"/>
            </a:pPr>
            <a:r>
              <a:rPr lang="ja-JP" altLang="en-US" sz="1700" b="1" dirty="0"/>
              <a:t>育成就労制度</a:t>
            </a:r>
            <a:r>
              <a:rPr lang="ja-JP" altLang="en-US" sz="1700" dirty="0"/>
              <a:t>は、育成就労産業分野における就労（原則</a:t>
            </a:r>
            <a:r>
              <a:rPr lang="en-US" altLang="ja-JP" sz="1700" dirty="0"/>
              <a:t>3</a:t>
            </a:r>
            <a:r>
              <a:rPr lang="ja-JP" altLang="en-US" sz="1700" dirty="0"/>
              <a:t>年以内）により、</a:t>
            </a:r>
            <a:r>
              <a:rPr lang="ja-JP" altLang="en-US" sz="1700" b="1" dirty="0"/>
              <a:t>特定技能</a:t>
            </a:r>
            <a:r>
              <a:rPr lang="en-US" altLang="ja-JP" sz="1700" b="1" dirty="0"/>
              <a:t>1</a:t>
            </a:r>
            <a:r>
              <a:rPr lang="ja-JP" altLang="en-US" sz="1700" b="1" dirty="0"/>
              <a:t>号水準の技能を有する外国人材を育成</a:t>
            </a:r>
            <a:r>
              <a:rPr lang="ja-JP" altLang="en-US" sz="1700" dirty="0"/>
              <a:t>するとともに、当該分野における人材を確保することを目的とする制度。</a:t>
            </a:r>
            <a:r>
              <a:rPr lang="ja-JP" altLang="en-US" sz="1700" b="1" dirty="0"/>
              <a:t>令和</a:t>
            </a:r>
            <a:r>
              <a:rPr lang="en-US" altLang="ja-JP" sz="1700" b="1" dirty="0"/>
              <a:t>9</a:t>
            </a:r>
            <a:r>
              <a:rPr lang="ja-JP" altLang="en-US" sz="1700" b="1" dirty="0"/>
              <a:t>年</a:t>
            </a:r>
            <a:r>
              <a:rPr lang="en-US" altLang="ja-JP" sz="1700" b="1" dirty="0"/>
              <a:t>4</a:t>
            </a:r>
            <a:r>
              <a:rPr lang="ja-JP" altLang="en-US" sz="1700" b="1" dirty="0"/>
              <a:t>月施行</a:t>
            </a:r>
            <a:r>
              <a:rPr lang="ja-JP" altLang="en-US" sz="1700" dirty="0"/>
              <a:t>。</a:t>
            </a:r>
            <a:endParaRPr lang="en-US" altLang="ja-JP" sz="1700" dirty="0"/>
          </a:p>
          <a:p>
            <a:pPr marL="2057400" indent="-2057400"/>
            <a:r>
              <a:rPr lang="en-US" altLang="ja-JP" sz="1600" dirty="0"/>
              <a:t>※</a:t>
            </a:r>
            <a:r>
              <a:rPr lang="ja-JP" altLang="en-US" sz="1600" dirty="0"/>
              <a:t>育成就労産業分野：特定技能制度の分野（特定産業分野）のうち、外国人にその分野に属する技能を本邦において就労を通じて修得させることが相当である分野。</a:t>
            </a:r>
            <a:endParaRPr lang="en-US" altLang="ja-JP" sz="1600" dirty="0"/>
          </a:p>
          <a:p>
            <a:pPr marL="2151063" indent="-2151063"/>
            <a:endParaRPr lang="en-US" altLang="ja-JP" sz="1000" dirty="0"/>
          </a:p>
          <a:p>
            <a:pPr marL="342900" indent="-342900">
              <a:buFont typeface="Wingdings" panose="05000000000000000000" pitchFamily="2" charset="2"/>
              <a:buChar char="n"/>
            </a:pPr>
            <a:r>
              <a:rPr lang="ja-JP" altLang="en-US" sz="1700" b="1" dirty="0"/>
              <a:t>令和</a:t>
            </a:r>
            <a:r>
              <a:rPr lang="en-US" altLang="ja-JP" sz="1700" b="1" dirty="0"/>
              <a:t>8</a:t>
            </a:r>
            <a:r>
              <a:rPr lang="ja-JP" altLang="en-US" sz="1700" b="1" dirty="0"/>
              <a:t>年</a:t>
            </a:r>
            <a:r>
              <a:rPr lang="en-US" altLang="ja-JP" sz="1700" b="1" dirty="0"/>
              <a:t>1</a:t>
            </a:r>
            <a:r>
              <a:rPr lang="ja-JP" altLang="en-US" sz="1700" b="1" dirty="0"/>
              <a:t>月</a:t>
            </a:r>
            <a:r>
              <a:rPr lang="en-US" altLang="ja-JP" sz="1700" b="1" dirty="0"/>
              <a:t>23</a:t>
            </a:r>
            <a:r>
              <a:rPr lang="ja-JP" altLang="en-US" sz="1700" b="1" dirty="0"/>
              <a:t>日</a:t>
            </a:r>
            <a:r>
              <a:rPr lang="ja-JP" altLang="en-US" sz="1700" dirty="0"/>
              <a:t>に</a:t>
            </a:r>
            <a:r>
              <a:rPr lang="ja-JP" altLang="en-US" sz="1700" b="1" dirty="0">
                <a:solidFill>
                  <a:srgbClr val="FF0000"/>
                </a:solidFill>
              </a:rPr>
              <a:t>分野別運用方針</a:t>
            </a:r>
            <a:r>
              <a:rPr lang="ja-JP" altLang="en-US" sz="1700" dirty="0"/>
              <a:t>（各分野で定める制度の運用に関する方針。資源循環分野の内容は以下の通り。）</a:t>
            </a:r>
            <a:r>
              <a:rPr lang="ja-JP" altLang="en-US" sz="1700" b="1" dirty="0">
                <a:solidFill>
                  <a:srgbClr val="FF0000"/>
                </a:solidFill>
              </a:rPr>
              <a:t>が閣議決定</a:t>
            </a:r>
            <a:r>
              <a:rPr lang="ja-JP" altLang="en-US" sz="1700" dirty="0"/>
              <a:t>され、</a:t>
            </a:r>
            <a:r>
              <a:rPr lang="ja-JP" altLang="en-US" sz="1700" b="1" dirty="0">
                <a:solidFill>
                  <a:srgbClr val="FF0000"/>
                </a:solidFill>
              </a:rPr>
              <a:t>資源循環分野（廃棄物処分業（中間処理））</a:t>
            </a:r>
            <a:r>
              <a:rPr lang="ja-JP" altLang="en-US" sz="1700" dirty="0"/>
              <a:t>は</a:t>
            </a:r>
            <a:r>
              <a:rPr lang="ja-JP" altLang="en-US" sz="1700" b="1" dirty="0">
                <a:solidFill>
                  <a:srgbClr val="FF0000"/>
                </a:solidFill>
              </a:rPr>
              <a:t>新たな対象分野</a:t>
            </a:r>
            <a:r>
              <a:rPr lang="ja-JP" altLang="en-US" sz="1700" dirty="0"/>
              <a:t>となった。</a:t>
            </a:r>
            <a:endParaRPr lang="en-US" altLang="ja-JP" sz="1700" dirty="0"/>
          </a:p>
          <a:p>
            <a:r>
              <a:rPr lang="ja-JP" altLang="en-US" sz="1700" dirty="0"/>
              <a:t>　　</a:t>
            </a:r>
            <a:r>
              <a:rPr lang="en-US" altLang="ja-JP" sz="1600" dirty="0"/>
              <a:t>【</a:t>
            </a:r>
            <a:r>
              <a:rPr lang="ja-JP" altLang="en-US" sz="1600" dirty="0"/>
              <a:t>主な内容</a:t>
            </a:r>
            <a:r>
              <a:rPr lang="en-US" altLang="ja-JP" sz="1600" dirty="0"/>
              <a:t>】</a:t>
            </a:r>
            <a:br>
              <a:rPr lang="en-US" altLang="ja-JP" sz="1600" dirty="0"/>
            </a:br>
            <a:r>
              <a:rPr lang="ja-JP" altLang="en-US" sz="1600" dirty="0"/>
              <a:t>　　　</a:t>
            </a:r>
            <a:r>
              <a:rPr lang="en-US" altLang="ja-JP" sz="1600" dirty="0"/>
              <a:t>〔</a:t>
            </a:r>
            <a:r>
              <a:rPr lang="ja-JP" altLang="en-US" sz="1600" dirty="0"/>
              <a:t>従事する業務</a:t>
            </a:r>
            <a:r>
              <a:rPr lang="en-US" altLang="ja-JP" sz="1600" dirty="0"/>
              <a:t>〕</a:t>
            </a:r>
            <a:r>
              <a:rPr lang="ja-JP" altLang="en-US" sz="1600" dirty="0"/>
              <a:t>　廃棄物の中間処理を行う業務</a:t>
            </a:r>
            <a:endParaRPr lang="en-US" altLang="ja-JP" sz="1600" dirty="0"/>
          </a:p>
          <a:p>
            <a:r>
              <a:rPr lang="ja-JP" altLang="en-US" sz="1600" dirty="0"/>
              <a:t>　　　</a:t>
            </a:r>
            <a:r>
              <a:rPr lang="en-US" altLang="ja-JP" sz="1600" dirty="0"/>
              <a:t>〔</a:t>
            </a:r>
            <a:r>
              <a:rPr lang="ja-JP" altLang="en-US" sz="1600" dirty="0"/>
              <a:t>受入れ可能な事業者の要件</a:t>
            </a:r>
            <a:r>
              <a:rPr lang="en-US" altLang="ja-JP" sz="1600" dirty="0"/>
              <a:t>〕</a:t>
            </a:r>
            <a:r>
              <a:rPr lang="ja-JP" altLang="en-US" sz="1600" dirty="0"/>
              <a:t>　優良な事業者（法令を遵守し、労働安全衛生対策等に適切に取り組む事業者）</a:t>
            </a:r>
            <a:endParaRPr lang="en-US" altLang="ja-JP" sz="1600" dirty="0"/>
          </a:p>
          <a:p>
            <a:r>
              <a:rPr lang="ja-JP" altLang="en-US" sz="1600" dirty="0"/>
              <a:t>　　  </a:t>
            </a:r>
            <a:r>
              <a:rPr lang="en-US" altLang="ja-JP" sz="1600" dirty="0"/>
              <a:t>〔</a:t>
            </a:r>
            <a:r>
              <a:rPr lang="ja-JP" altLang="en-US" sz="1600" dirty="0"/>
              <a:t>受入れ見込み数</a:t>
            </a:r>
            <a:r>
              <a:rPr lang="en-US" altLang="ja-JP" sz="1600" dirty="0"/>
              <a:t>〕</a:t>
            </a:r>
            <a:r>
              <a:rPr lang="ja-JP" altLang="en-US" sz="1600" dirty="0"/>
              <a:t>　</a:t>
            </a:r>
            <a:r>
              <a:rPr lang="en-US" altLang="ja-JP" sz="1600" dirty="0"/>
              <a:t>4,500</a:t>
            </a:r>
            <a:r>
              <a:rPr lang="ja-JP" altLang="en-US" sz="1600" dirty="0"/>
              <a:t>人　</a:t>
            </a:r>
            <a:r>
              <a:rPr lang="ja-JP" altLang="en-US" sz="1600" dirty="0">
                <a:solidFill>
                  <a:srgbClr val="FF0000"/>
                </a:solidFill>
              </a:rPr>
              <a:t>　</a:t>
            </a:r>
            <a:r>
              <a:rPr lang="ja-JP" altLang="en-US" sz="1600" dirty="0"/>
              <a:t>　　</a:t>
            </a:r>
            <a:r>
              <a:rPr lang="en-US" altLang="ja-JP" sz="1600" dirty="0"/>
              <a:t>〔</a:t>
            </a:r>
            <a:r>
              <a:rPr lang="ja-JP" altLang="en-US" sz="1600" dirty="0"/>
              <a:t>転籍制限期間</a:t>
            </a:r>
            <a:r>
              <a:rPr lang="en-US" altLang="ja-JP" sz="1600" dirty="0"/>
              <a:t>〕</a:t>
            </a:r>
            <a:r>
              <a:rPr lang="ja-JP" altLang="en-US" sz="1600" dirty="0"/>
              <a:t>　２年</a:t>
            </a:r>
            <a:endParaRPr lang="en-US" altLang="ja-JP" sz="1700" dirty="0"/>
          </a:p>
          <a:p>
            <a:pPr marL="342900" indent="-342900">
              <a:buFont typeface="Wingdings" panose="05000000000000000000" pitchFamily="2" charset="2"/>
              <a:buChar char="n"/>
            </a:pPr>
            <a:r>
              <a:rPr lang="ja-JP" altLang="en-US" sz="1700" dirty="0"/>
              <a:t>今後、</a:t>
            </a:r>
            <a:r>
              <a:rPr lang="ja-JP" altLang="en-US" sz="1700" b="1" dirty="0"/>
              <a:t>令和９年</a:t>
            </a:r>
            <a:r>
              <a:rPr lang="ja-JP" altLang="en-US" sz="1700" b="1"/>
              <a:t>の受入れ開始を</a:t>
            </a:r>
            <a:r>
              <a:rPr lang="ja-JP" altLang="en-US" sz="1700" b="1" dirty="0"/>
              <a:t>目指し</a:t>
            </a:r>
            <a:r>
              <a:rPr lang="ja-JP" altLang="en-US" sz="1700" dirty="0"/>
              <a:t>、業界ともよくご相談しながら、協議会の立ち上げや試験実施等の受入れの準備を進める予定。</a:t>
            </a:r>
            <a:endParaRPr lang="en-US" altLang="ja-JP" sz="1700" dirty="0"/>
          </a:p>
        </p:txBody>
      </p:sp>
      <p:sp>
        <p:nvSpPr>
          <p:cNvPr id="23" name="矢印: 五方向 22">
            <a:extLst>
              <a:ext uri="{FF2B5EF4-FFF2-40B4-BE49-F238E27FC236}">
                <a16:creationId xmlns:a16="http://schemas.microsoft.com/office/drawing/2014/main" id="{6E13BBF8-904F-6833-32E6-DF913B2CD6E6}"/>
              </a:ext>
            </a:extLst>
          </p:cNvPr>
          <p:cNvSpPr/>
          <p:nvPr/>
        </p:nvSpPr>
        <p:spPr>
          <a:xfrm>
            <a:off x="182921" y="5190440"/>
            <a:ext cx="4745601" cy="258845"/>
          </a:xfrm>
          <a:prstGeom prst="homePlat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600" dirty="0">
                <a:solidFill>
                  <a:schemeClr val="tx1"/>
                </a:solidFill>
                <a:latin typeface="Meiryo UI" panose="020B0604030504040204" pitchFamily="50" charset="-128"/>
                <a:ea typeface="Meiryo UI" panose="020B0604030504040204" pitchFamily="50" charset="-128"/>
              </a:rPr>
              <a:t>令和７年</a:t>
            </a:r>
          </a:p>
        </p:txBody>
      </p:sp>
      <p:sp>
        <p:nvSpPr>
          <p:cNvPr id="26" name="テキスト ボックス 25">
            <a:extLst>
              <a:ext uri="{FF2B5EF4-FFF2-40B4-BE49-F238E27FC236}">
                <a16:creationId xmlns:a16="http://schemas.microsoft.com/office/drawing/2014/main" id="{D1BB5074-F207-F60E-47F4-27AF8D6651E4}"/>
              </a:ext>
            </a:extLst>
          </p:cNvPr>
          <p:cNvSpPr txBox="1"/>
          <p:nvPr/>
        </p:nvSpPr>
        <p:spPr>
          <a:xfrm>
            <a:off x="211751" y="5802196"/>
            <a:ext cx="769441" cy="1323439"/>
          </a:xfrm>
          <a:prstGeom prst="rect">
            <a:avLst/>
          </a:prstGeom>
          <a:solidFill>
            <a:schemeClr val="accent2"/>
          </a:solidFill>
        </p:spPr>
        <p:txBody>
          <a:bodyPr vert="eaVert" wrap="square" rtlCol="0">
            <a:spAutoFit/>
          </a:bodyPr>
          <a:lstStyle/>
          <a:p>
            <a:r>
              <a:rPr kumimoji="1" lang="ja-JP" altLang="en-US" sz="1400" b="1" dirty="0">
                <a:solidFill>
                  <a:schemeClr val="bg1"/>
                </a:solidFill>
              </a:rPr>
              <a:t>基本方針決定</a:t>
            </a:r>
          </a:p>
          <a:p>
            <a:r>
              <a:rPr kumimoji="1" lang="ja-JP" altLang="en-US" sz="1200" dirty="0">
                <a:solidFill>
                  <a:schemeClr val="bg1"/>
                </a:solidFill>
              </a:rPr>
              <a:t>（関係閣僚会議</a:t>
            </a:r>
            <a:endParaRPr kumimoji="1" lang="en-US" altLang="ja-JP" sz="1200" dirty="0">
              <a:solidFill>
                <a:schemeClr val="bg1"/>
              </a:solidFill>
            </a:endParaRPr>
          </a:p>
          <a:p>
            <a:r>
              <a:rPr kumimoji="1" lang="ja-JP" altLang="en-US" sz="1200" dirty="0">
                <a:solidFill>
                  <a:schemeClr val="bg1"/>
                </a:solidFill>
              </a:rPr>
              <a:t>決定・閣議決定）</a:t>
            </a:r>
          </a:p>
        </p:txBody>
      </p:sp>
      <p:sp>
        <p:nvSpPr>
          <p:cNvPr id="27" name="テキスト ボックス 26">
            <a:extLst>
              <a:ext uri="{FF2B5EF4-FFF2-40B4-BE49-F238E27FC236}">
                <a16:creationId xmlns:a16="http://schemas.microsoft.com/office/drawing/2014/main" id="{36232286-3BDE-151F-DB18-1A4E9837B305}"/>
              </a:ext>
            </a:extLst>
          </p:cNvPr>
          <p:cNvSpPr txBox="1"/>
          <p:nvPr/>
        </p:nvSpPr>
        <p:spPr>
          <a:xfrm>
            <a:off x="1120506" y="5781414"/>
            <a:ext cx="4296393" cy="1569660"/>
          </a:xfrm>
          <a:prstGeom prst="rect">
            <a:avLst/>
          </a:prstGeom>
          <a:solidFill>
            <a:schemeClr val="accent1">
              <a:lumMod val="40000"/>
              <a:lumOff val="60000"/>
            </a:schemeClr>
          </a:solidFill>
        </p:spPr>
        <p:txBody>
          <a:bodyPr wrap="square" rtlCol="0">
            <a:spAutoFit/>
          </a:bodyPr>
          <a:lstStyle/>
          <a:p>
            <a:pPr algn="ctr"/>
            <a:endParaRPr kumimoji="1" lang="en-US" altLang="ja-JP" b="1" dirty="0"/>
          </a:p>
          <a:p>
            <a:pPr algn="ctr"/>
            <a:r>
              <a:rPr kumimoji="1" lang="ja-JP" altLang="en-US" b="1" dirty="0"/>
              <a:t>有識者会議</a:t>
            </a:r>
            <a:endParaRPr kumimoji="1" lang="en-US" altLang="ja-JP" b="1" dirty="0"/>
          </a:p>
          <a:p>
            <a:pPr algn="ctr"/>
            <a:r>
              <a:rPr kumimoji="1" lang="ja-JP" altLang="en-US" sz="1600" dirty="0"/>
              <a:t>（受入れ対象分野、上乗せ要件、</a:t>
            </a:r>
            <a:endParaRPr kumimoji="1" lang="en-US" altLang="ja-JP" sz="1600" dirty="0"/>
          </a:p>
          <a:p>
            <a:pPr algn="ctr"/>
            <a:r>
              <a:rPr kumimoji="1" lang="ja-JP" altLang="en-US" sz="1600" dirty="0"/>
              <a:t>分野ごとの転籍制限期間、</a:t>
            </a:r>
            <a:endParaRPr kumimoji="1" lang="en-US" altLang="ja-JP" sz="1600" dirty="0"/>
          </a:p>
          <a:p>
            <a:pPr algn="ctr"/>
            <a:r>
              <a:rPr kumimoji="1" lang="ja-JP" altLang="en-US" sz="1600" dirty="0"/>
              <a:t>受入れ見込数等について継続的に議論）</a:t>
            </a:r>
            <a:endParaRPr lang="en-US" altLang="ja-JP" sz="1600" dirty="0"/>
          </a:p>
          <a:p>
            <a:pPr algn="ctr"/>
            <a:endParaRPr kumimoji="1" lang="ja-JP" altLang="en-US" sz="1200" dirty="0"/>
          </a:p>
        </p:txBody>
      </p:sp>
      <p:sp>
        <p:nvSpPr>
          <p:cNvPr id="28" name="テキスト ボックス 27">
            <a:extLst>
              <a:ext uri="{FF2B5EF4-FFF2-40B4-BE49-F238E27FC236}">
                <a16:creationId xmlns:a16="http://schemas.microsoft.com/office/drawing/2014/main" id="{59F7277E-F434-93D2-6C74-113BFA299298}"/>
              </a:ext>
            </a:extLst>
          </p:cNvPr>
          <p:cNvSpPr txBox="1"/>
          <p:nvPr/>
        </p:nvSpPr>
        <p:spPr>
          <a:xfrm>
            <a:off x="5939343" y="5775091"/>
            <a:ext cx="769441" cy="1721996"/>
          </a:xfrm>
          <a:prstGeom prst="rect">
            <a:avLst/>
          </a:prstGeom>
          <a:solidFill>
            <a:schemeClr val="accent2"/>
          </a:solidFill>
        </p:spPr>
        <p:txBody>
          <a:bodyPr vert="eaVert" wrap="square" rtlCol="0">
            <a:spAutoFit/>
          </a:bodyPr>
          <a:lstStyle/>
          <a:p>
            <a:r>
              <a:rPr lang="ja-JP" altLang="en-US" sz="1400" b="1" dirty="0">
                <a:solidFill>
                  <a:srgbClr val="FF0000"/>
                </a:solidFill>
              </a:rPr>
              <a:t>分野別運用方針</a:t>
            </a:r>
            <a:r>
              <a:rPr kumimoji="1" lang="ja-JP" altLang="en-US" sz="1400" b="1" dirty="0">
                <a:solidFill>
                  <a:srgbClr val="FF0000"/>
                </a:solidFill>
              </a:rPr>
              <a:t>決定</a:t>
            </a:r>
          </a:p>
          <a:p>
            <a:r>
              <a:rPr kumimoji="1" lang="ja-JP" altLang="en-US" sz="1200" dirty="0">
                <a:solidFill>
                  <a:schemeClr val="bg1"/>
                </a:solidFill>
              </a:rPr>
              <a:t>（関係閣僚会議決定・　　</a:t>
            </a:r>
            <a:endParaRPr kumimoji="1" lang="en-US" altLang="ja-JP" sz="1200" dirty="0">
              <a:solidFill>
                <a:schemeClr val="bg1"/>
              </a:solidFill>
            </a:endParaRPr>
          </a:p>
          <a:p>
            <a:r>
              <a:rPr lang="ja-JP" altLang="en-US" sz="1200" dirty="0">
                <a:solidFill>
                  <a:schemeClr val="bg1"/>
                </a:solidFill>
              </a:rPr>
              <a:t>　</a:t>
            </a:r>
            <a:r>
              <a:rPr kumimoji="1" lang="ja-JP" altLang="en-US" sz="1200" dirty="0">
                <a:solidFill>
                  <a:srgbClr val="FF0000"/>
                </a:solidFill>
              </a:rPr>
              <a:t>閣議決定</a:t>
            </a:r>
            <a:r>
              <a:rPr kumimoji="1" lang="ja-JP" altLang="en-US" sz="1200" dirty="0">
                <a:solidFill>
                  <a:schemeClr val="bg1"/>
                </a:solidFill>
              </a:rPr>
              <a:t>）</a:t>
            </a:r>
          </a:p>
        </p:txBody>
      </p:sp>
      <p:sp>
        <p:nvSpPr>
          <p:cNvPr id="29" name="テキスト ボックス 28">
            <a:extLst>
              <a:ext uri="{FF2B5EF4-FFF2-40B4-BE49-F238E27FC236}">
                <a16:creationId xmlns:a16="http://schemas.microsoft.com/office/drawing/2014/main" id="{FD70D789-F77A-60D3-C935-4D4DEF76FEDE}"/>
              </a:ext>
            </a:extLst>
          </p:cNvPr>
          <p:cNvSpPr txBox="1"/>
          <p:nvPr/>
        </p:nvSpPr>
        <p:spPr>
          <a:xfrm>
            <a:off x="372850" y="5440395"/>
            <a:ext cx="626534" cy="307777"/>
          </a:xfrm>
          <a:prstGeom prst="rect">
            <a:avLst/>
          </a:prstGeom>
          <a:noFill/>
        </p:spPr>
        <p:txBody>
          <a:bodyPr wrap="square" rtlCol="0">
            <a:spAutoFit/>
          </a:bodyPr>
          <a:lstStyle/>
          <a:p>
            <a:r>
              <a:rPr kumimoji="1" lang="en-US" altLang="ja-JP" sz="1400" dirty="0"/>
              <a:t>3</a:t>
            </a:r>
            <a:r>
              <a:rPr kumimoji="1" lang="ja-JP" altLang="en-US" sz="1400" dirty="0"/>
              <a:t>月</a:t>
            </a:r>
          </a:p>
        </p:txBody>
      </p:sp>
      <p:sp>
        <p:nvSpPr>
          <p:cNvPr id="30" name="テキスト ボックス 29">
            <a:extLst>
              <a:ext uri="{FF2B5EF4-FFF2-40B4-BE49-F238E27FC236}">
                <a16:creationId xmlns:a16="http://schemas.microsoft.com/office/drawing/2014/main" id="{D2DA29C5-6236-D71E-FAC2-202C8530B464}"/>
              </a:ext>
            </a:extLst>
          </p:cNvPr>
          <p:cNvSpPr txBox="1"/>
          <p:nvPr/>
        </p:nvSpPr>
        <p:spPr>
          <a:xfrm>
            <a:off x="1027138" y="5434646"/>
            <a:ext cx="626534" cy="307777"/>
          </a:xfrm>
          <a:prstGeom prst="rect">
            <a:avLst/>
          </a:prstGeom>
          <a:noFill/>
        </p:spPr>
        <p:txBody>
          <a:bodyPr wrap="square" rtlCol="0">
            <a:spAutoFit/>
          </a:bodyPr>
          <a:lstStyle/>
          <a:p>
            <a:r>
              <a:rPr lang="ja-JP" altLang="en-US" sz="1400" dirty="0"/>
              <a:t>５</a:t>
            </a:r>
            <a:r>
              <a:rPr kumimoji="1" lang="ja-JP" altLang="en-US" sz="1400" dirty="0"/>
              <a:t>月</a:t>
            </a:r>
          </a:p>
        </p:txBody>
      </p:sp>
      <p:sp>
        <p:nvSpPr>
          <p:cNvPr id="33" name="二等辺三角形 32">
            <a:extLst>
              <a:ext uri="{FF2B5EF4-FFF2-40B4-BE49-F238E27FC236}">
                <a16:creationId xmlns:a16="http://schemas.microsoft.com/office/drawing/2014/main" id="{DE8B4D81-FDEC-FA2D-3948-126E1495A903}"/>
              </a:ext>
            </a:extLst>
          </p:cNvPr>
          <p:cNvSpPr/>
          <p:nvPr/>
        </p:nvSpPr>
        <p:spPr>
          <a:xfrm rot="5400000">
            <a:off x="5395910" y="6226332"/>
            <a:ext cx="498972" cy="342611"/>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a:solidFill>
                <a:schemeClr val="tx1"/>
              </a:solidFill>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170A1454-C84D-7720-EA0D-6F5ED0B0B234}"/>
              </a:ext>
            </a:extLst>
          </p:cNvPr>
          <p:cNvSpPr txBox="1"/>
          <p:nvPr/>
        </p:nvSpPr>
        <p:spPr>
          <a:xfrm>
            <a:off x="5382479" y="6636848"/>
            <a:ext cx="626534" cy="523220"/>
          </a:xfrm>
          <a:prstGeom prst="rect">
            <a:avLst/>
          </a:prstGeom>
          <a:noFill/>
        </p:spPr>
        <p:txBody>
          <a:bodyPr wrap="square" rtlCol="0">
            <a:spAutoFit/>
          </a:bodyPr>
          <a:lstStyle/>
          <a:p>
            <a:r>
              <a:rPr lang="ja-JP" altLang="en-US" sz="1400" dirty="0"/>
              <a:t>意見提出</a:t>
            </a:r>
            <a:endParaRPr kumimoji="1" lang="ja-JP" altLang="en-US" sz="1400" dirty="0"/>
          </a:p>
        </p:txBody>
      </p:sp>
      <p:sp>
        <p:nvSpPr>
          <p:cNvPr id="2" name="矢印: 五方向 1">
            <a:extLst>
              <a:ext uri="{FF2B5EF4-FFF2-40B4-BE49-F238E27FC236}">
                <a16:creationId xmlns:a16="http://schemas.microsoft.com/office/drawing/2014/main" id="{5F460ADE-74BD-AF1E-E862-175653EB4C0E}"/>
              </a:ext>
            </a:extLst>
          </p:cNvPr>
          <p:cNvSpPr/>
          <p:nvPr/>
        </p:nvSpPr>
        <p:spPr>
          <a:xfrm>
            <a:off x="5039592" y="5192235"/>
            <a:ext cx="3771900" cy="258845"/>
          </a:xfrm>
          <a:prstGeom prst="homePlat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600" dirty="0">
                <a:solidFill>
                  <a:schemeClr val="tx1"/>
                </a:solidFill>
                <a:latin typeface="Meiryo UI" panose="020B0604030504040204" pitchFamily="50" charset="-128"/>
                <a:ea typeface="Meiryo UI" panose="020B0604030504040204" pitchFamily="50" charset="-128"/>
              </a:rPr>
              <a:t>令和８年</a:t>
            </a:r>
          </a:p>
        </p:txBody>
      </p:sp>
      <p:sp>
        <p:nvSpPr>
          <p:cNvPr id="5" name="矢印: 五方向 4">
            <a:extLst>
              <a:ext uri="{FF2B5EF4-FFF2-40B4-BE49-F238E27FC236}">
                <a16:creationId xmlns:a16="http://schemas.microsoft.com/office/drawing/2014/main" id="{C4637A33-4025-57D9-5AFA-478E1D31B774}"/>
              </a:ext>
            </a:extLst>
          </p:cNvPr>
          <p:cNvSpPr/>
          <p:nvPr/>
        </p:nvSpPr>
        <p:spPr>
          <a:xfrm>
            <a:off x="8882484" y="5195729"/>
            <a:ext cx="1764833" cy="258845"/>
          </a:xfrm>
          <a:prstGeom prst="homePlat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600" dirty="0">
                <a:solidFill>
                  <a:schemeClr val="tx1"/>
                </a:solidFill>
                <a:latin typeface="Meiryo UI" panose="020B0604030504040204" pitchFamily="50" charset="-128"/>
                <a:ea typeface="Meiryo UI" panose="020B0604030504040204" pitchFamily="50" charset="-128"/>
              </a:rPr>
              <a:t>令和９年</a:t>
            </a:r>
          </a:p>
        </p:txBody>
      </p:sp>
      <p:sp>
        <p:nvSpPr>
          <p:cNvPr id="7" name="テキスト ボックス 6">
            <a:extLst>
              <a:ext uri="{FF2B5EF4-FFF2-40B4-BE49-F238E27FC236}">
                <a16:creationId xmlns:a16="http://schemas.microsoft.com/office/drawing/2014/main" id="{60E8ECB0-ADAF-BD80-330E-555C5CA2E581}"/>
              </a:ext>
            </a:extLst>
          </p:cNvPr>
          <p:cNvSpPr txBox="1"/>
          <p:nvPr/>
        </p:nvSpPr>
        <p:spPr>
          <a:xfrm>
            <a:off x="9449925" y="5781731"/>
            <a:ext cx="615553" cy="1721996"/>
          </a:xfrm>
          <a:prstGeom prst="rect">
            <a:avLst/>
          </a:prstGeom>
          <a:solidFill>
            <a:srgbClr val="FFC000"/>
          </a:solidFill>
        </p:spPr>
        <p:txBody>
          <a:bodyPr vert="eaVert" wrap="square" rtlCol="0">
            <a:spAutoFit/>
          </a:bodyPr>
          <a:lstStyle/>
          <a:p>
            <a:r>
              <a:rPr kumimoji="1" lang="ja-JP" altLang="en-US" sz="1400" b="1" dirty="0"/>
              <a:t>資源循環分野受入れ開始</a:t>
            </a:r>
            <a:r>
              <a:rPr kumimoji="1" lang="ja-JP" altLang="en-US" sz="1200" dirty="0"/>
              <a:t>（予定）</a:t>
            </a:r>
          </a:p>
        </p:txBody>
      </p:sp>
      <p:sp>
        <p:nvSpPr>
          <p:cNvPr id="3" name="テキスト ボックス 2">
            <a:extLst>
              <a:ext uri="{FF2B5EF4-FFF2-40B4-BE49-F238E27FC236}">
                <a16:creationId xmlns:a16="http://schemas.microsoft.com/office/drawing/2014/main" id="{427E202B-F79A-3B6D-8E58-E497AB3B87D6}"/>
              </a:ext>
            </a:extLst>
          </p:cNvPr>
          <p:cNvSpPr txBox="1"/>
          <p:nvPr/>
        </p:nvSpPr>
        <p:spPr>
          <a:xfrm>
            <a:off x="5913535" y="5454878"/>
            <a:ext cx="1380866" cy="307777"/>
          </a:xfrm>
          <a:prstGeom prst="rect">
            <a:avLst/>
          </a:prstGeom>
          <a:noFill/>
        </p:spPr>
        <p:txBody>
          <a:bodyPr wrap="square" rtlCol="0">
            <a:spAutoFit/>
          </a:bodyPr>
          <a:lstStyle/>
          <a:p>
            <a:r>
              <a:rPr kumimoji="1" lang="en-US" altLang="ja-JP" sz="1400" dirty="0"/>
              <a:t>1</a:t>
            </a:r>
            <a:r>
              <a:rPr kumimoji="1" lang="ja-JP" altLang="en-US" sz="1400" dirty="0"/>
              <a:t>月</a:t>
            </a:r>
            <a:r>
              <a:rPr lang="en-US" altLang="ja-JP" sz="1400" dirty="0"/>
              <a:t>23</a:t>
            </a:r>
            <a:r>
              <a:rPr lang="ja-JP" altLang="en-US" sz="1400" dirty="0"/>
              <a:t>日</a:t>
            </a:r>
            <a:endParaRPr kumimoji="1" lang="ja-JP" altLang="en-US" sz="1200" dirty="0"/>
          </a:p>
        </p:txBody>
      </p:sp>
      <p:sp>
        <p:nvSpPr>
          <p:cNvPr id="6" name="テキスト ボックス 5">
            <a:extLst>
              <a:ext uri="{FF2B5EF4-FFF2-40B4-BE49-F238E27FC236}">
                <a16:creationId xmlns:a16="http://schemas.microsoft.com/office/drawing/2014/main" id="{4A88B507-3D35-A09B-2CE3-B4122F9A97EA}"/>
              </a:ext>
            </a:extLst>
          </p:cNvPr>
          <p:cNvSpPr txBox="1"/>
          <p:nvPr/>
        </p:nvSpPr>
        <p:spPr>
          <a:xfrm>
            <a:off x="9357935" y="5492963"/>
            <a:ext cx="1197445" cy="307777"/>
          </a:xfrm>
          <a:prstGeom prst="rect">
            <a:avLst/>
          </a:prstGeom>
          <a:noFill/>
        </p:spPr>
        <p:txBody>
          <a:bodyPr wrap="square" rtlCol="0">
            <a:spAutoFit/>
          </a:bodyPr>
          <a:lstStyle/>
          <a:p>
            <a:r>
              <a:rPr lang="ja-JP" altLang="en-US" sz="1400" dirty="0"/>
              <a:t>４</a:t>
            </a:r>
            <a:r>
              <a:rPr kumimoji="1" lang="ja-JP" altLang="en-US" sz="1400" dirty="0"/>
              <a:t>月頃</a:t>
            </a:r>
            <a:endParaRPr kumimoji="1" lang="en-US" altLang="ja-JP" sz="1400" dirty="0"/>
          </a:p>
        </p:txBody>
      </p:sp>
      <p:sp>
        <p:nvSpPr>
          <p:cNvPr id="8" name="テキスト ボックス 7">
            <a:extLst>
              <a:ext uri="{FF2B5EF4-FFF2-40B4-BE49-F238E27FC236}">
                <a16:creationId xmlns:a16="http://schemas.microsoft.com/office/drawing/2014/main" id="{848CD919-E4D4-D6D6-88A6-51F830693853}"/>
              </a:ext>
            </a:extLst>
          </p:cNvPr>
          <p:cNvSpPr txBox="1"/>
          <p:nvPr/>
        </p:nvSpPr>
        <p:spPr>
          <a:xfrm>
            <a:off x="7080991" y="5872393"/>
            <a:ext cx="2058733" cy="1569660"/>
          </a:xfrm>
          <a:prstGeom prst="rect">
            <a:avLst/>
          </a:prstGeom>
          <a:noFill/>
          <a:ln w="19050">
            <a:solidFill>
              <a:schemeClr val="tx1"/>
            </a:solidFill>
          </a:ln>
        </p:spPr>
        <p:txBody>
          <a:bodyPr wrap="square" rtlCol="0">
            <a:spAutoFit/>
          </a:bodyPr>
          <a:lstStyle/>
          <a:p>
            <a:r>
              <a:rPr lang="en-US" altLang="ja-JP" sz="1600" dirty="0"/>
              <a:t>【</a:t>
            </a:r>
            <a:r>
              <a:rPr kumimoji="1" lang="ja-JP" altLang="en-US" sz="1600" dirty="0"/>
              <a:t>受入れ準備</a:t>
            </a:r>
            <a:r>
              <a:rPr kumimoji="1" lang="en-US" altLang="ja-JP" sz="1600" dirty="0"/>
              <a:t>】</a:t>
            </a:r>
            <a:br>
              <a:rPr kumimoji="1" lang="en-US" altLang="ja-JP" sz="1600" dirty="0"/>
            </a:br>
            <a:r>
              <a:rPr kumimoji="1" lang="ja-JP" altLang="en-US" sz="1600" dirty="0"/>
              <a:t>上乗せ要件の</a:t>
            </a:r>
            <a:r>
              <a:rPr lang="ja-JP" altLang="en-US" sz="1600" dirty="0"/>
              <a:t>告示</a:t>
            </a:r>
            <a:r>
              <a:rPr kumimoji="1" lang="ja-JP" altLang="en-US" sz="1600" dirty="0"/>
              <a:t>、</a:t>
            </a:r>
            <a:br>
              <a:rPr kumimoji="1" lang="en-US" altLang="ja-JP" sz="1600" dirty="0"/>
            </a:br>
            <a:r>
              <a:rPr kumimoji="1" lang="ja-JP" altLang="en-US" sz="1600" dirty="0"/>
              <a:t>資源循環分野協議会の立ち上げ、</a:t>
            </a:r>
            <a:br>
              <a:rPr kumimoji="1" lang="en-US" altLang="ja-JP" sz="1600" dirty="0"/>
            </a:br>
            <a:r>
              <a:rPr kumimoji="1" lang="ja-JP" altLang="en-US" sz="1600" dirty="0"/>
              <a:t>特定技能１号評価</a:t>
            </a:r>
            <a:br>
              <a:rPr kumimoji="1" lang="en-US" altLang="ja-JP" sz="1600" dirty="0"/>
            </a:br>
            <a:r>
              <a:rPr kumimoji="1" lang="ja-JP" altLang="en-US" sz="1600" dirty="0"/>
              <a:t>試験実施　　　　　　等</a:t>
            </a:r>
            <a:endParaRPr lang="en-US" altLang="ja-JP" sz="1600" dirty="0"/>
          </a:p>
        </p:txBody>
      </p:sp>
    </p:spTree>
    <p:extLst>
      <p:ext uri="{BB962C8B-B14F-4D97-AF65-F5344CB8AC3E}">
        <p14:creationId xmlns:p14="http://schemas.microsoft.com/office/powerpoint/2010/main" val="10793280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環境省template_ver2.8_202402_A4有">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対外説明資料">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デザインの設定">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defRPr sz="1400"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6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再循局_作業用">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B0F0"/>
        </a:solidFill>
        <a:ln w="25400" cap="flat" cmpd="sng" algn="ctr">
          <a:solidFill>
            <a:srgbClr val="00B0F0"/>
          </a:solidFill>
          <a:prstDash val="solid"/>
        </a:ln>
        <a:effectLst/>
      </a:spPr>
      <a:bodyPr rtlCol="0" anchor="ctr"/>
      <a:lstStyle>
        <a:defPPr algn="ctr" defTabSz="861993">
          <a:defRPr kumimoji="0" sz="1697" kern="0">
            <a:solidFill>
              <a:prstClr val="white"/>
            </a:solidFill>
            <a:latin typeface="Calibri"/>
            <a:ea typeface="ＭＳ Ｐゴシック" panose="020B0600070205080204" pitchFamily="50" charset="-128"/>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1_環境省template_ver2.8_202402_A4有">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2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defRPr kumimoji="1" dirty="0"/>
        </a:defPPr>
      </a:lstStyle>
    </a:txDef>
  </a:objectDefaults>
  <a:extraClrSchemeLst/>
  <a:extLst>
    <a:ext uri="{05A4C25C-085E-4340-85A3-A5531E510DB2}">
      <thm15:themeFamily xmlns:thm15="http://schemas.microsoft.com/office/thememl/2012/main" name="環境省template（ロゴ有16_9）_ver2.6_2021年11月.pptx" id="{5E302B7B-A4D3-4B83-8E9A-7052DCA3150B}" vid="{29BCBFDC-2EEC-4994-9EED-FA8E4AA6C98A}"/>
    </a:ext>
  </a:extLst>
</a:theme>
</file>

<file path=ppt/theme/theme9.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A885BAC74FF204DB41E737B294F86F3" ma:contentTypeVersion="14" ma:contentTypeDescription="新しいドキュメントを作成します。" ma:contentTypeScope="" ma:versionID="3d7725e5704099eca537801cd7b82cff">
  <xsd:schema xmlns:xsd="http://www.w3.org/2001/XMLSchema" xmlns:xs="http://www.w3.org/2001/XMLSchema" xmlns:p="http://schemas.microsoft.com/office/2006/metadata/properties" xmlns:ns2="a8df22f3-36ca-48f6-b65a-4b6909fad5b8" xmlns:ns3="cda7ca9d-041f-4b53-b8c7-d4b05a471310" targetNamespace="http://schemas.microsoft.com/office/2006/metadata/properties" ma:root="true" ma:fieldsID="5630e294e1e3883df3a1971a73edaa28" ns2:_="" ns3:_="">
    <xsd:import namespace="a8df22f3-36ca-48f6-b65a-4b6909fad5b8"/>
    <xsd:import namespace="cda7ca9d-041f-4b53-b8c7-d4b05a47131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df22f3-36ca-48f6-b65a-4b6909fad5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a7ca9d-041f-4b53-b8c7-d4b05a47131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c46ebd1-fb94-4164-9b30-e2d919013aa6}" ma:internalName="TaxCatchAll" ma:showField="CatchAllData" ma:web="cda7ca9d-041f-4b53-b8c7-d4b05a47131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da7ca9d-041f-4b53-b8c7-d4b05a471310" xsi:nil="true"/>
    <lcf76f155ced4ddcb4097134ff3c332f xmlns="a8df22f3-36ca-48f6-b65a-4b6909fad5b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573588-2533-43CD-B01E-B822CB4C8B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df22f3-36ca-48f6-b65a-4b6909fad5b8"/>
    <ds:schemaRef ds:uri="cda7ca9d-041f-4b53-b8c7-d4b05a4713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40FA832-1C3E-4949-AFDB-481E815A2892}">
  <ds:schemaRefs>
    <ds:schemaRef ds:uri="http://www.w3.org/XML/1998/namespace"/>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a8df22f3-36ca-48f6-b65a-4b6909fad5b8"/>
    <ds:schemaRef ds:uri="http://schemas.microsoft.com/office/2006/metadata/properties"/>
    <ds:schemaRef ds:uri="http://purl.org/dc/dcmitype/"/>
    <ds:schemaRef ds:uri="cda7ca9d-041f-4b53-b8c7-d4b05a471310"/>
    <ds:schemaRef ds:uri="http://purl.org/dc/terms/"/>
  </ds:schemaRefs>
</ds:datastoreItem>
</file>

<file path=customXml/itemProps3.xml><?xml version="1.0" encoding="utf-8"?>
<ds:datastoreItem xmlns:ds="http://schemas.openxmlformats.org/officeDocument/2006/customXml" ds:itemID="{B0335747-E9E1-4F3C-A903-696247C96C2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270</TotalTime>
  <Words>420</Words>
  <Application>Microsoft Office PowerPoint</Application>
  <PresentationFormat>ユーザー設定</PresentationFormat>
  <Paragraphs>32</Paragraphs>
  <Slides>1</Slides>
  <Notes>1</Notes>
  <HiddenSlides>0</HiddenSlides>
  <MMClips>0</MMClips>
  <ScaleCrop>false</ScaleCrop>
  <HeadingPairs>
    <vt:vector size="8" baseType="variant">
      <vt:variant>
        <vt:lpstr>使用されているフォント</vt:lpstr>
      </vt:variant>
      <vt:variant>
        <vt:i4>6</vt:i4>
      </vt:variant>
      <vt:variant>
        <vt:lpstr>テーマ</vt:lpstr>
      </vt:variant>
      <vt:variant>
        <vt:i4>8</vt:i4>
      </vt:variant>
      <vt:variant>
        <vt:lpstr>埋め込まれた OLE サーバー</vt:lpstr>
      </vt:variant>
      <vt:variant>
        <vt:i4>1</vt:i4>
      </vt:variant>
      <vt:variant>
        <vt:lpstr>スライド タイトル</vt:lpstr>
      </vt:variant>
      <vt:variant>
        <vt:i4>1</vt:i4>
      </vt:variant>
    </vt:vector>
  </HeadingPairs>
  <TitlesOfParts>
    <vt:vector size="16" baseType="lpstr">
      <vt:lpstr>Meiryo UI</vt:lpstr>
      <vt:lpstr>メイリオ</vt:lpstr>
      <vt:lpstr>游ゴシック</vt:lpstr>
      <vt:lpstr>游ゴシック Light</vt:lpstr>
      <vt:lpstr>Arial</vt:lpstr>
      <vt:lpstr>Wingdings</vt:lpstr>
      <vt:lpstr>環境省template_ver2.8_202402_A4有</vt:lpstr>
      <vt:lpstr>2_対外説明資料</vt:lpstr>
      <vt:lpstr>デザインの設定</vt:lpstr>
      <vt:lpstr>Office テーマ</vt:lpstr>
      <vt:lpstr>6_Office テーマ</vt:lpstr>
      <vt:lpstr>再循局_作業用</vt:lpstr>
      <vt:lpstr>1_環境省template_ver2.8_202402_A4有</vt:lpstr>
      <vt:lpstr>2_Office テーマ</vt:lpstr>
      <vt:lpstr>think-cell スライド</vt:lpstr>
      <vt:lpstr>（資源循環分野）特定技能制度・育成就労制度による外国人材確保</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小高 大輔(KODAKA Daisuke)</dc:creator>
  <cp:lastModifiedBy>山舘 健太(YAMADATE Kenta)</cp:lastModifiedBy>
  <cp:revision>12</cp:revision>
  <cp:lastPrinted>2025-12-15T12:42:18Z</cp:lastPrinted>
  <dcterms:created xsi:type="dcterms:W3CDTF">2025-10-22T05:41:01Z</dcterms:created>
  <dcterms:modified xsi:type="dcterms:W3CDTF">2026-01-22T01:12:59Z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0x010100CA885BAC74FF204DB41E737B294F86F3</vt:lpwstr>
  </property>
  <property fmtid="{D5CDD505-2E9C-101B-9397-08002B2CF9AE}" pid="3" name="MediaServiceImageTags">
    <vt:lpwstr/>
  </property>
</Properties>
</file>